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2.3-->
<p:presentation xmlns:r="http://schemas.openxmlformats.org/officeDocument/2006/relationships" xmlns:a="http://schemas.openxmlformats.org/drawingml/2006/main" xmlns:p="http://schemas.openxmlformats.org/presentationml/2006/main" saveSubsetFonts="1">
  <p:sldMasterIdLst>
    <p:sldMasterId id="2147483648" r:id="rId1"/>
  </p:sldMasterIdLst>
  <p:sldIdLst>
    <p:sldId id="256" r:id="rId2"/>
    <p:sldId id="259" r:id="rId3"/>
    <p:sldId id="262" r:id="rId4"/>
    <p:sldId id="265" r:id="rId5"/>
    <p:sldId id="268" r:id="rId6"/>
    <p:sldId id="271" r:id="rId7"/>
    <p:sldId id="274" r:id="rId8"/>
    <p:sldId id="277" r:id="rId9"/>
    <p:sldId id="280" r:id="rId10"/>
    <p:sldId id="283" r:id="rId11"/>
    <p:sldId id="286" r:id="rId12"/>
    <p:sldId id="289" r:id="rId13"/>
    <p:sldId id="292" r:id="rId14"/>
    <p:sldId id="295" r:id="rId15"/>
    <p:sldId id="298" r:id="rId16"/>
    <p:sldId id="301" r:id="rId17"/>
    <p:sldId id="304" r:id="rId18"/>
  </p:sldIdLst>
  <p:sldSz cx="9144000" cy="6858000" type="screen4x3"/>
  <p:notesSz cx="6858000" cy="9144000"/>
  <p:custDataLst>
    <p:tags r:id="rId1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6000"/>
    <p:restoredTop sz="0"/>
  </p:normalViewPr>
  <p:slideViewPr>
    <p:cSldViewPr>
      <p:cViewPr>
        <p:scale>
          <a:sx n="73" d="100"/>
          <a:sy n="73" d="100"/>
        </p:scale>
        <p:origin x="0" y="0"/>
      </p:cViewPr>
    </p:cSldViewPr>
  </p:slideViewPr>
  <p:notesViewPr>
    <p:cSldViewPr>
      <p:cViewPr>
        <p:scale>
          <a:sx n="1" d="100"/>
          <a:sy n="1" d="100"/>
        </p:scale>
        <p:origin x="0" y="0"/>
      </p:cViewPr>
    </p:cSldViewPr>
  </p:notesViewPr>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tags" Target="tags/tag1.xml" /><Relationship Id="rId2" Type="http://schemas.openxmlformats.org/officeDocument/2006/relationships/slide" Target="slides/slide1.xml" /><Relationship Id="rId20" Type="http://schemas.openxmlformats.org/officeDocument/2006/relationships/presProps" Target="presProps.xml" /><Relationship Id="rId21" Type="http://schemas.openxmlformats.org/officeDocument/2006/relationships/viewProps" Target="viewProps.xml" /><Relationship Id="rId22" Type="http://schemas.openxmlformats.org/officeDocument/2006/relationships/theme" Target="theme/theme1.xml" /><Relationship Id="rId23" Type="http://schemas.openxmlformats.org/officeDocument/2006/relationships/tableStyles" Target="tableStyles.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slideLayouts/_rels/slideLayout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Title Slide">
    <p:spTree>
      <p:nvGrpSpPr>
        <p:cNvPr id="1" name="" title=""/>
        <p:cNvGrpSpPr/>
        <p:nvPr/>
      </p:nvGrpSpPr>
      <p:grpSpPr>
        <a:xfrm>
          <a:off x="0" y="0"/>
          <a:ext cx="0" cy="0"/>
        </a:xfrm>
      </p:grpSpPr>
      <p:sp>
        <p:nvSpPr>
          <p:cNvPr id="2" name="Title 1" title=""/>
          <p:cNvSpPr>
            <a:spLocks noGrp="1"/>
          </p:cNvSpPr>
          <p:nvPr>
            <p:ph type="ctrTitle"/>
          </p:nvPr>
        </p:nvSpPr>
        <p:spPr/>
        <p:txBody>
          <a:bodyPr/>
          <a:lstStyle/>
          <a:p>
            <a:r>
              <a:rPr lang="en-US" smtClean="0"/>
              <a:t>Click to edit Master title style</a:t>
            </a:r>
            <a:endParaRPr lang="en-US"/>
          </a:p>
        </p:txBody>
      </p:sp>
      <p:sp>
        <p:nvSpPr>
          <p:cNvPr id="3" name="Subtitle 2" title=""/>
          <p:cNvSpPr>
            <a:spLocks noGrp="1"/>
          </p:cNvSpPr>
          <p:nvPr>
            <p:ph type="subTitle" idx="1"/>
          </p:nvPr>
        </p:nvSpPr>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title=""/>
          <p:cNvSpPr>
            <a:spLocks noGrp="1"/>
          </p:cNvSpPr>
          <p:nvPr>
            <p:ph type="dt" sz="half" idx="2"/>
          </p:nvPr>
        </p:nvSpPr>
        <p:spPr/>
        <p:txBody>
          <a:bodyPr/>
          <a:lstStyle/>
          <a:p>
            <a:fld id="{34A11A3C-9AD6-40C2-BAD0-FC89B29BB750}" type="datetimeFigureOut">
              <a:rPr lang="en-US" smtClean="0"/>
              <a:t>11/7/2009</a:t>
            </a:fld>
            <a:endParaRPr lang="en-US"/>
          </a:p>
        </p:txBody>
      </p:sp>
      <p:sp>
        <p:nvSpPr>
          <p:cNvPr id="5" name="Footer Placeholder 4" title=""/>
          <p:cNvSpPr>
            <a:spLocks noGrp="1"/>
          </p:cNvSpPr>
          <p:nvPr>
            <p:ph type="ftr" sz="quarter" idx="3"/>
          </p:nvPr>
        </p:nvSpPr>
        <p:spPr/>
        <p:txBody>
          <a:bodyPr/>
          <a:lstStyle/>
          <a:p>
            <a:endParaRPr lang="en-US"/>
          </a:p>
        </p:txBody>
      </p:sp>
      <p:sp>
        <p:nvSpPr>
          <p:cNvPr id="6" name="Slide Number Placeholder 5" title=""/>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Title and Vertical Text">
    <p:spTree>
      <p:nvGrpSpPr>
        <p:cNvPr id="1" name="" title=""/>
        <p:cNvGrpSpPr/>
        <p:nvPr/>
      </p:nvGrpSpPr>
      <p:grpSpPr>
        <a:xfrm>
          <a:off x="0" y="0"/>
          <a:ext cx="0" cy="0"/>
        </a:xfrm>
      </p:grpSpPr>
      <p:sp>
        <p:nvSpPr>
          <p:cNvPr id="2" name="Title 1" title=""/>
          <p:cNvSpPr>
            <a:spLocks noGrp="1"/>
          </p:cNvSpPr>
          <p:nvPr>
            <p:ph type="title"/>
          </p:nvPr>
        </p:nvSpPr>
        <p:spPr/>
        <p:txBody>
          <a:bodyPr/>
          <a:lstStyle/>
          <a:p>
            <a:r>
              <a:rPr lang="en-US" smtClean="0"/>
              <a:t>Click to edit Master title style</a:t>
            </a:r>
            <a:endParaRPr lang="en-US"/>
          </a:p>
        </p:txBody>
      </p:sp>
      <p:sp>
        <p:nvSpPr>
          <p:cNvPr id="3" name="Vertical Text Placeholder 2" title=""/>
          <p:cNvSpPr>
            <a:spLocks noGrp="1"/>
          </p:cNvSpPr>
          <p:nvPr>
            <p:ph type="body" orient="vert" idx="1"/>
          </p:nvPr>
        </p:nvSpPr>
        <p:spPr/>
        <p:txBody>
          <a:bodyPr vert="eaVert"/>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title=""/>
          <p:cNvSpPr>
            <a:spLocks noGrp="1"/>
          </p:cNvSpPr>
          <p:nvPr>
            <p:ph type="dt" sz="half" idx="2"/>
          </p:nvPr>
        </p:nvSpPr>
        <p:spPr/>
        <p:txBody>
          <a:bodyPr/>
          <a:lstStyle/>
          <a:p>
            <a:fld id="{3AC2AD57-9334-4A83-9E64-25B57620CE2C}" type="datetimeFigureOut">
              <a:rPr lang="en-US" smtClean="0"/>
              <a:t>11/7/2009</a:t>
            </a:fld>
            <a:endParaRPr lang="en-US"/>
          </a:p>
        </p:txBody>
      </p:sp>
      <p:sp>
        <p:nvSpPr>
          <p:cNvPr id="5" name="Footer Placeholder 4" title=""/>
          <p:cNvSpPr>
            <a:spLocks noGrp="1"/>
          </p:cNvSpPr>
          <p:nvPr>
            <p:ph type="ftr" sz="quarter" idx="3"/>
          </p:nvPr>
        </p:nvSpPr>
        <p:spPr/>
        <p:txBody>
          <a:bodyPr/>
          <a:lstStyle/>
          <a:p>
            <a:endParaRPr lang="en-US"/>
          </a:p>
        </p:txBody>
      </p:sp>
      <p:sp>
        <p:nvSpPr>
          <p:cNvPr id="6" name="Slide Number Placeholder 5" title=""/>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Vertical Title and Text">
    <p:spTree>
      <p:nvGrpSpPr>
        <p:cNvPr id="1" name="" title=""/>
        <p:cNvGrpSpPr/>
        <p:nvPr/>
      </p:nvGrpSpPr>
      <p:grpSpPr>
        <a:xfrm>
          <a:off x="0" y="0"/>
          <a:ext cx="0" cy="0"/>
        </a:xfrm>
      </p:grpSpPr>
      <p:sp>
        <p:nvSpPr>
          <p:cNvPr id="2" name="Vertical Title 1" title=""/>
          <p:cNvSpPr>
            <a:spLocks noGrp="1"/>
          </p:cNvSpPr>
          <p:nvPr>
            <p:ph type="title" orient="vert"/>
          </p:nvPr>
        </p:nvSpPr>
        <p:spPr/>
        <p:txBody>
          <a:bodyPr vert="eaVert"/>
          <a:lstStyle/>
          <a:p>
            <a:r>
              <a:rPr lang="en-US" smtClean="0"/>
              <a:t>Click to edit Master title style</a:t>
            </a:r>
            <a:endParaRPr lang="en-US"/>
          </a:p>
        </p:txBody>
      </p:sp>
      <p:sp>
        <p:nvSpPr>
          <p:cNvPr id="3" name="Vertical Text Placeholder 2" title=""/>
          <p:cNvSpPr>
            <a:spLocks noGrp="1"/>
          </p:cNvSpPr>
          <p:nvPr>
            <p:ph type="body" orient="vert" idx="1"/>
          </p:nvPr>
        </p:nvSpPr>
        <p:spPr/>
        <p:txBody>
          <a:bodyPr vert="eaVert"/>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title=""/>
          <p:cNvSpPr>
            <a:spLocks noGrp="1"/>
          </p:cNvSpPr>
          <p:nvPr>
            <p:ph type="dt" sz="half" idx="2"/>
          </p:nvPr>
        </p:nvSpPr>
        <p:spPr/>
        <p:txBody>
          <a:bodyPr/>
          <a:lstStyle/>
          <a:p>
            <a:fld id="{D26F5C96-3B9C-48D6-A9DB-536FBCA6C1DE}" type="datetimeFigureOut">
              <a:rPr lang="en-US" smtClean="0"/>
              <a:t>11/7/2009</a:t>
            </a:fld>
            <a:endParaRPr lang="en-US"/>
          </a:p>
        </p:txBody>
      </p:sp>
      <p:sp>
        <p:nvSpPr>
          <p:cNvPr id="5" name="Footer Placeholder 4" title=""/>
          <p:cNvSpPr>
            <a:spLocks noGrp="1"/>
          </p:cNvSpPr>
          <p:nvPr>
            <p:ph type="ftr" sz="quarter" idx="3"/>
          </p:nvPr>
        </p:nvSpPr>
        <p:spPr/>
        <p:txBody>
          <a:bodyPr/>
          <a:lstStyle/>
          <a:p>
            <a:endParaRPr lang="en-US"/>
          </a:p>
        </p:txBody>
      </p:sp>
      <p:sp>
        <p:nvSpPr>
          <p:cNvPr id="6" name="Slide Number Placeholder 5" title=""/>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Title and Content">
    <p:spTree>
      <p:nvGrpSpPr>
        <p:cNvPr id="1" name="" title=""/>
        <p:cNvGrpSpPr/>
        <p:nvPr/>
      </p:nvGrpSpPr>
      <p:grpSpPr>
        <a:xfrm>
          <a:off x="0" y="0"/>
          <a:ext cx="0" cy="0"/>
        </a:xfrm>
      </p:grpSpPr>
      <p:sp>
        <p:nvSpPr>
          <p:cNvPr id="2" name="Title 1" title=""/>
          <p:cNvSpPr>
            <a:spLocks noGrp="1"/>
          </p:cNvSpPr>
          <p:nvPr>
            <p:ph type="title"/>
          </p:nvPr>
        </p:nvSpPr>
        <p:spPr/>
        <p:txBody>
          <a:bodyPr/>
          <a:lstStyle/>
          <a:p>
            <a:r>
              <a:rPr lang="en-US" smtClean="0"/>
              <a:t>Click to edit Master title style</a:t>
            </a:r>
            <a:endParaRPr lang="en-US"/>
          </a:p>
        </p:txBody>
      </p:sp>
      <p:sp>
        <p:nvSpPr>
          <p:cNvPr id="3" name="Content Placeholder 2" title=""/>
          <p:cNvSpPr>
            <a:spLocks noGrp="1"/>
          </p:cNvSpPr>
          <p:nvPr>
            <p:ph idx="1"/>
          </p:nvPr>
        </p:nvSpPr>
        <p:spPr/>
        <p:txBody>
          <a:body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title=""/>
          <p:cNvSpPr>
            <a:spLocks noGrp="1"/>
          </p:cNvSpPr>
          <p:nvPr>
            <p:ph type="dt" sz="half" idx="2"/>
          </p:nvPr>
        </p:nvSpPr>
        <p:spPr/>
        <p:txBody>
          <a:bodyPr/>
          <a:lstStyle/>
          <a:p>
            <a:fld id="{19C67F7D-620B-4799-A8F2-DCD8D4C2DE24}" type="datetimeFigureOut">
              <a:rPr lang="en-US" smtClean="0"/>
              <a:t>11/7/2009</a:t>
            </a:fld>
            <a:endParaRPr lang="en-US"/>
          </a:p>
        </p:txBody>
      </p:sp>
      <p:sp>
        <p:nvSpPr>
          <p:cNvPr id="5" name="Footer Placeholder 4" title=""/>
          <p:cNvSpPr>
            <a:spLocks noGrp="1"/>
          </p:cNvSpPr>
          <p:nvPr>
            <p:ph type="ftr" sz="quarter" idx="3"/>
          </p:nvPr>
        </p:nvSpPr>
        <p:spPr/>
        <p:txBody>
          <a:bodyPr/>
          <a:lstStyle/>
          <a:p>
            <a:endParaRPr lang="en-US"/>
          </a:p>
        </p:txBody>
      </p:sp>
      <p:sp>
        <p:nvSpPr>
          <p:cNvPr id="6" name="Slide Number Placeholder 5" title=""/>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Section Header">
    <p:spTree>
      <p:nvGrpSpPr>
        <p:cNvPr id="1" name="" title=""/>
        <p:cNvGrpSpPr/>
        <p:nvPr/>
      </p:nvGrpSpPr>
      <p:grpSpPr>
        <a:xfrm>
          <a:off x="0" y="0"/>
          <a:ext cx="0" cy="0"/>
        </a:xfrm>
      </p:grpSpPr>
      <p:sp>
        <p:nvSpPr>
          <p:cNvPr id="2" name="Title 1" title=""/>
          <p:cNvSpPr>
            <a:spLocks noGrp="1"/>
          </p:cNvSpPr>
          <p:nvPr>
            <p:ph type="title"/>
          </p:nvPr>
        </p:nvSpPr>
        <p:spPr/>
        <p:txBody>
          <a:bodyPr anchor="t"/>
          <a:lstStyle>
            <a:lvl1pPr algn="l">
              <a:defRPr sz="4000" b="1" cap="all"/>
            </a:lvl1pPr>
          </a:lstStyle>
          <a:p>
            <a:r>
              <a:rPr lang="en-US" smtClean="0"/>
              <a:t>Click to edit Master title style</a:t>
            </a:r>
            <a:endParaRPr lang="en-US"/>
          </a:p>
        </p:txBody>
      </p:sp>
      <p:sp>
        <p:nvSpPr>
          <p:cNvPr id="3" name="Text Placeholder 2" title=""/>
          <p:cNvSpPr>
            <a:spLocks noGrp="1"/>
          </p:cNvSpPr>
          <p:nvPr>
            <p:ph type="body" idx="1"/>
          </p:nvPr>
        </p:nvSpPr>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r>
              <a:rPr lang="en-US" smtClean="0"/>
              <a:t>Click to edit Master text styles</a:t>
            </a:r>
          </a:p>
        </p:txBody>
      </p:sp>
      <p:sp>
        <p:nvSpPr>
          <p:cNvPr id="4" name="Date Placeholder 3" title=""/>
          <p:cNvSpPr>
            <a:spLocks noGrp="1"/>
          </p:cNvSpPr>
          <p:nvPr>
            <p:ph type="dt" sz="half" idx="2"/>
          </p:nvPr>
        </p:nvSpPr>
        <p:spPr/>
        <p:txBody>
          <a:bodyPr/>
          <a:lstStyle/>
          <a:p>
            <a:fld id="{8B0B5F9B-FD43-4591-A703-FA00D433EFDA}" type="datetimeFigureOut">
              <a:rPr lang="en-US" smtClean="0"/>
              <a:t>11/7/2009</a:t>
            </a:fld>
            <a:endParaRPr lang="en-US"/>
          </a:p>
        </p:txBody>
      </p:sp>
      <p:sp>
        <p:nvSpPr>
          <p:cNvPr id="5" name="Footer Placeholder 4" title=""/>
          <p:cNvSpPr>
            <a:spLocks noGrp="1"/>
          </p:cNvSpPr>
          <p:nvPr>
            <p:ph type="ftr" sz="quarter" idx="3"/>
          </p:nvPr>
        </p:nvSpPr>
        <p:spPr/>
        <p:txBody>
          <a:bodyPr/>
          <a:lstStyle/>
          <a:p>
            <a:endParaRPr lang="en-US"/>
          </a:p>
        </p:txBody>
      </p:sp>
      <p:sp>
        <p:nvSpPr>
          <p:cNvPr id="6" name="Slide Number Placeholder 5" title=""/>
          <p:cNvSpPr>
            <a:spLocks noGrp="1"/>
          </p:cNvSpPr>
          <p:nvPr>
            <p:ph type="sldNum" sz="quarter" idx="4"/>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Two Content">
    <p:spTree>
      <p:nvGrpSpPr>
        <p:cNvPr id="1" name="" title=""/>
        <p:cNvGrpSpPr/>
        <p:nvPr/>
      </p:nvGrpSpPr>
      <p:grpSpPr>
        <a:xfrm>
          <a:off x="0" y="0"/>
          <a:ext cx="0" cy="0"/>
        </a:xfrm>
      </p:grpSpPr>
      <p:sp>
        <p:nvSpPr>
          <p:cNvPr id="2" name="Title 1" title=""/>
          <p:cNvSpPr>
            <a:spLocks noGrp="1"/>
          </p:cNvSpPr>
          <p:nvPr>
            <p:ph type="title"/>
          </p:nvPr>
        </p:nvSpPr>
        <p:spPr/>
        <p:txBody>
          <a:bodyPr/>
          <a:lstStyle/>
          <a:p>
            <a:r>
              <a:rPr lang="en-US" smtClean="0"/>
              <a:t>Click to edit Master title style</a:t>
            </a:r>
            <a:endParaRPr lang="en-US"/>
          </a:p>
        </p:txBody>
      </p:sp>
      <p:sp>
        <p:nvSpPr>
          <p:cNvPr id="3" name="Content Placeholder 2" title=""/>
          <p:cNvSpPr>
            <a:spLocks noGrp="1"/>
          </p:cNvSpPr>
          <p:nvPr>
            <p:ph sz="half" idx="1"/>
          </p:nvPr>
        </p:nvSpPr>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title=""/>
          <p:cNvSpPr>
            <a:spLocks noGrp="1"/>
          </p:cNvSpPr>
          <p:nvPr>
            <p:ph sz="half" idx="2"/>
          </p:nvPr>
        </p:nvSpPr>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title=""/>
          <p:cNvSpPr>
            <a:spLocks noGrp="1"/>
          </p:cNvSpPr>
          <p:nvPr>
            <p:ph type="dt" sz="half" idx="3"/>
          </p:nvPr>
        </p:nvSpPr>
        <p:spPr/>
        <p:txBody>
          <a:bodyPr/>
          <a:lstStyle/>
          <a:p>
            <a:fld id="{8E91A3D0-2C4A-42D4-B77B-2925661021BA}" type="datetimeFigureOut">
              <a:rPr lang="en-US" smtClean="0"/>
              <a:t>11/7/2009</a:t>
            </a:fld>
            <a:endParaRPr lang="en-US"/>
          </a:p>
        </p:txBody>
      </p:sp>
      <p:sp>
        <p:nvSpPr>
          <p:cNvPr id="6" name="Footer Placeholder 5" title=""/>
          <p:cNvSpPr>
            <a:spLocks noGrp="1"/>
          </p:cNvSpPr>
          <p:nvPr>
            <p:ph type="ftr" sz="quarter" idx="4"/>
          </p:nvPr>
        </p:nvSpPr>
        <p:spPr/>
        <p:txBody>
          <a:bodyPr/>
          <a:lstStyle/>
          <a:p>
            <a:endParaRPr lang="en-US"/>
          </a:p>
        </p:txBody>
      </p:sp>
      <p:sp>
        <p:nvSpPr>
          <p:cNvPr id="7" name="Slide Number Placeholder 6" title=""/>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Comparison">
    <p:spTree>
      <p:nvGrpSpPr>
        <p:cNvPr id="1" name="" title=""/>
        <p:cNvGrpSpPr/>
        <p:nvPr/>
      </p:nvGrpSpPr>
      <p:grpSpPr>
        <a:xfrm>
          <a:off x="0" y="0"/>
          <a:ext cx="0" cy="0"/>
        </a:xfrm>
      </p:grpSpPr>
      <p:sp>
        <p:nvSpPr>
          <p:cNvPr id="2" name="Title 1" title=""/>
          <p:cNvSpPr>
            <a:spLocks noGrp="1"/>
          </p:cNvSpPr>
          <p:nvPr>
            <p:ph type="title"/>
          </p:nvPr>
        </p:nvSpPr>
        <p:spPr/>
        <p:txBody>
          <a:bodyPr/>
          <a:lstStyle/>
          <a:p>
            <a:r>
              <a:rPr lang="en-US" smtClean="0"/>
              <a:t>Click to edit Master title style</a:t>
            </a:r>
            <a:endParaRPr lang="en-US"/>
          </a:p>
        </p:txBody>
      </p:sp>
      <p:sp>
        <p:nvSpPr>
          <p:cNvPr id="3" name="Text Placeholder 2" title=""/>
          <p:cNvSpPr>
            <a:spLocks noGrp="1"/>
          </p:cNvSpPr>
          <p:nvPr>
            <p:ph type="body" idx="1"/>
          </p:nvPr>
        </p:nvSpPr>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n-US" smtClean="0"/>
              <a:t>Click to edit Master text styles</a:t>
            </a:r>
          </a:p>
        </p:txBody>
      </p:sp>
      <p:sp>
        <p:nvSpPr>
          <p:cNvPr id="4" name="Content Placeholder 3" title=""/>
          <p:cNvSpPr>
            <a:spLocks noGrp="1"/>
          </p:cNvSpPr>
          <p:nvPr>
            <p:ph sz="half" idx="2"/>
          </p:nvPr>
        </p:nvSpPr>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title=""/>
          <p:cNvSpPr>
            <a:spLocks noGrp="1"/>
          </p:cNvSpPr>
          <p:nvPr>
            <p:ph type="body" sz="quarter" idx="3"/>
          </p:nvPr>
        </p:nvSpPr>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en-US" smtClean="0"/>
              <a:t>Click to edit Master text styles</a:t>
            </a:r>
          </a:p>
        </p:txBody>
      </p:sp>
      <p:sp>
        <p:nvSpPr>
          <p:cNvPr id="6" name="Content Placeholder 5" title=""/>
          <p:cNvSpPr>
            <a:spLocks noGrp="1"/>
          </p:cNvSpPr>
          <p:nvPr>
            <p:ph sz="quarter" idx="4"/>
          </p:nvPr>
        </p:nvSpPr>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title=""/>
          <p:cNvSpPr>
            <a:spLocks noGrp="1"/>
          </p:cNvSpPr>
          <p:nvPr>
            <p:ph type="dt" sz="half" idx="5"/>
          </p:nvPr>
        </p:nvSpPr>
        <p:spPr/>
        <p:txBody>
          <a:bodyPr/>
          <a:lstStyle/>
          <a:p>
            <a:fld id="{FD31B54C-5613-4AB6-BF51-63154B627531}" type="datetimeFigureOut">
              <a:rPr lang="en-US" smtClean="0"/>
              <a:t>11/7/2009</a:t>
            </a:fld>
            <a:endParaRPr lang="en-US"/>
          </a:p>
        </p:txBody>
      </p:sp>
      <p:sp>
        <p:nvSpPr>
          <p:cNvPr id="8" name="Footer Placeholder 7" title=""/>
          <p:cNvSpPr>
            <a:spLocks noGrp="1"/>
          </p:cNvSpPr>
          <p:nvPr>
            <p:ph type="ftr" sz="quarter" idx="6"/>
          </p:nvPr>
        </p:nvSpPr>
        <p:spPr/>
        <p:txBody>
          <a:bodyPr/>
          <a:lstStyle/>
          <a:p>
            <a:endParaRPr lang="en-US"/>
          </a:p>
        </p:txBody>
      </p:sp>
      <p:sp>
        <p:nvSpPr>
          <p:cNvPr id="9" name="Slide Number Placeholder 8" title=""/>
          <p:cNvSpPr>
            <a:spLocks noGrp="1"/>
          </p:cNvSpPr>
          <p:nvPr>
            <p:ph type="sldNum" sz="quarter" idx="7"/>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Title Only">
    <p:spTree>
      <p:nvGrpSpPr>
        <p:cNvPr id="1" name="" title=""/>
        <p:cNvGrpSpPr/>
        <p:nvPr/>
      </p:nvGrpSpPr>
      <p:grpSpPr>
        <a:xfrm>
          <a:off x="0" y="0"/>
          <a:ext cx="0" cy="0"/>
        </a:xfrm>
      </p:grpSpPr>
      <p:sp>
        <p:nvSpPr>
          <p:cNvPr id="2" name="Title 1" title=""/>
          <p:cNvSpPr>
            <a:spLocks noGrp="1"/>
          </p:cNvSpPr>
          <p:nvPr>
            <p:ph type="title"/>
          </p:nvPr>
        </p:nvSpPr>
        <p:spPr/>
        <p:txBody>
          <a:bodyPr/>
          <a:lstStyle/>
          <a:p>
            <a:r>
              <a:rPr lang="en-US" smtClean="0"/>
              <a:t>Click to edit Master title style</a:t>
            </a:r>
            <a:endParaRPr lang="en-US"/>
          </a:p>
        </p:txBody>
      </p:sp>
      <p:sp>
        <p:nvSpPr>
          <p:cNvPr id="3" name="Date Placeholder 2" title=""/>
          <p:cNvSpPr>
            <a:spLocks noGrp="1"/>
          </p:cNvSpPr>
          <p:nvPr>
            <p:ph type="dt" sz="half" idx="1"/>
          </p:nvPr>
        </p:nvSpPr>
        <p:spPr/>
        <p:txBody>
          <a:bodyPr/>
          <a:lstStyle/>
          <a:p>
            <a:fld id="{BF713925-8B3B-4E5F-A2DC-C77282F2A0FB}" type="datetimeFigureOut">
              <a:rPr lang="en-US" smtClean="0"/>
              <a:t>11/7/2009</a:t>
            </a:fld>
            <a:endParaRPr lang="en-US"/>
          </a:p>
        </p:txBody>
      </p:sp>
      <p:sp>
        <p:nvSpPr>
          <p:cNvPr id="4" name="Footer Placeholder 3" title=""/>
          <p:cNvSpPr>
            <a:spLocks noGrp="1"/>
          </p:cNvSpPr>
          <p:nvPr>
            <p:ph type="ftr" sz="quarter" idx="2"/>
          </p:nvPr>
        </p:nvSpPr>
        <p:spPr/>
        <p:txBody>
          <a:bodyPr/>
          <a:lstStyle/>
          <a:p>
            <a:endParaRPr lang="en-US"/>
          </a:p>
        </p:txBody>
      </p:sp>
      <p:sp>
        <p:nvSpPr>
          <p:cNvPr id="5" name="Slide Number Placeholder 4" title=""/>
          <p:cNvSpPr>
            <a:spLocks noGrp="1"/>
          </p:cNvSpPr>
          <p:nvPr>
            <p:ph type="sldNum" sz="quarter" idx="3"/>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Blank">
    <p:spTree>
      <p:nvGrpSpPr>
        <p:cNvPr id="1" name="" title=""/>
        <p:cNvGrpSpPr/>
        <p:nvPr/>
      </p:nvGrpSpPr>
      <p:grpSpPr>
        <a:xfrm>
          <a:off x="0" y="0"/>
          <a:ext cx="0" cy="0"/>
        </a:xfrm>
      </p:grpSpPr>
      <p:sp>
        <p:nvSpPr>
          <p:cNvPr id="2" name="Date Placeholder 1" title=""/>
          <p:cNvSpPr>
            <a:spLocks noGrp="1"/>
          </p:cNvSpPr>
          <p:nvPr>
            <p:ph type="dt" sz="half"/>
          </p:nvPr>
        </p:nvSpPr>
        <p:spPr/>
        <p:txBody>
          <a:bodyPr/>
          <a:lstStyle/>
          <a:p>
            <a:fld id="{99BB4C18-B660-4788-9563-0809A9A41141}" type="datetimeFigureOut">
              <a:rPr lang="en-US" smtClean="0"/>
              <a:t>11/7/2009</a:t>
            </a:fld>
            <a:endParaRPr lang="en-US"/>
          </a:p>
        </p:txBody>
      </p:sp>
      <p:sp>
        <p:nvSpPr>
          <p:cNvPr id="3" name="Footer Placeholder 2" title=""/>
          <p:cNvSpPr>
            <a:spLocks noGrp="1"/>
          </p:cNvSpPr>
          <p:nvPr>
            <p:ph type="ftr" sz="quarter" idx="1"/>
          </p:nvPr>
        </p:nvSpPr>
        <p:spPr/>
        <p:txBody>
          <a:bodyPr/>
          <a:lstStyle/>
          <a:p>
            <a:endParaRPr lang="en-US"/>
          </a:p>
        </p:txBody>
      </p:sp>
      <p:sp>
        <p:nvSpPr>
          <p:cNvPr id="4" name="Slide Number Placeholder 3" title=""/>
          <p:cNvSpPr>
            <a:spLocks noGrp="1"/>
          </p:cNvSpPr>
          <p:nvPr>
            <p:ph type="sldNum" sz="quarter" idx="2"/>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Content with Caption">
    <p:spTree>
      <p:nvGrpSpPr>
        <p:cNvPr id="1" name="" title=""/>
        <p:cNvGrpSpPr/>
        <p:nvPr/>
      </p:nvGrpSpPr>
      <p:grpSpPr>
        <a:xfrm>
          <a:off x="0" y="0"/>
          <a:ext cx="0" cy="0"/>
        </a:xfrm>
      </p:grpSpPr>
      <p:sp>
        <p:nvSpPr>
          <p:cNvPr id="2" name="Title 1" title=""/>
          <p:cNvSpPr>
            <a:spLocks noGrp="1"/>
          </p:cNvSpPr>
          <p:nvPr>
            <p:ph type="title"/>
          </p:nvPr>
        </p:nvSpPr>
        <p:spPr/>
        <p:txBody>
          <a:bodyPr anchor="b"/>
          <a:lstStyle>
            <a:lvl1pPr algn="l">
              <a:defRPr sz="2000" b="1"/>
            </a:lvl1pPr>
          </a:lstStyle>
          <a:p>
            <a:r>
              <a:rPr lang="en-US" smtClean="0"/>
              <a:t>Click to edit Master title style</a:t>
            </a:r>
            <a:endParaRPr lang="en-US"/>
          </a:p>
        </p:txBody>
      </p:sp>
      <p:sp>
        <p:nvSpPr>
          <p:cNvPr id="3" name="Content Placeholder 2" title=""/>
          <p:cNvSpPr>
            <a:spLocks noGrp="1"/>
          </p:cNvSpPr>
          <p:nvPr>
            <p:ph idx="1"/>
          </p:nvPr>
        </p:nvSpPr>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title=""/>
          <p:cNvSpPr>
            <a:spLocks noGrp="1"/>
          </p:cNvSpPr>
          <p:nvPr>
            <p:ph type="body" sz="half" idx="2"/>
          </p:nvPr>
        </p:nvSpPr>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en-US" smtClean="0"/>
              <a:t>Click to edit Master text styles</a:t>
            </a:r>
          </a:p>
        </p:txBody>
      </p:sp>
      <p:sp>
        <p:nvSpPr>
          <p:cNvPr id="5" name="Date Placeholder 4" title=""/>
          <p:cNvSpPr>
            <a:spLocks noGrp="1"/>
          </p:cNvSpPr>
          <p:nvPr>
            <p:ph type="dt" sz="half" idx="3"/>
          </p:nvPr>
        </p:nvSpPr>
        <p:spPr/>
        <p:txBody>
          <a:bodyPr/>
          <a:lstStyle/>
          <a:p>
            <a:fld id="{770F885A-C8FF-4EE1-AC5C-DB59D3B79878}" type="datetimeFigureOut">
              <a:rPr lang="en-US" smtClean="0"/>
              <a:t>11/7/2009</a:t>
            </a:fld>
            <a:endParaRPr lang="en-US"/>
          </a:p>
        </p:txBody>
      </p:sp>
      <p:sp>
        <p:nvSpPr>
          <p:cNvPr id="6" name="Footer Placeholder 5" title=""/>
          <p:cNvSpPr>
            <a:spLocks noGrp="1"/>
          </p:cNvSpPr>
          <p:nvPr>
            <p:ph type="ftr" sz="quarter" idx="4"/>
          </p:nvPr>
        </p:nvSpPr>
        <p:spPr/>
        <p:txBody>
          <a:bodyPr/>
          <a:lstStyle/>
          <a:p>
            <a:endParaRPr lang="en-US"/>
          </a:p>
        </p:txBody>
      </p:sp>
      <p:sp>
        <p:nvSpPr>
          <p:cNvPr id="7" name="Slide Number Placeholder 6" title=""/>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Picture with Caption">
    <p:spTree>
      <p:nvGrpSpPr>
        <p:cNvPr id="1" name="" title=""/>
        <p:cNvGrpSpPr/>
        <p:nvPr/>
      </p:nvGrpSpPr>
      <p:grpSpPr>
        <a:xfrm>
          <a:off x="0" y="0"/>
          <a:ext cx="0" cy="0"/>
        </a:xfrm>
      </p:grpSpPr>
      <p:sp>
        <p:nvSpPr>
          <p:cNvPr id="2" name="Title 1" title=""/>
          <p:cNvSpPr>
            <a:spLocks noGrp="1"/>
          </p:cNvSpPr>
          <p:nvPr>
            <p:ph type="title"/>
          </p:nvPr>
        </p:nvSpPr>
        <p:spPr/>
        <p:txBody>
          <a:bodyPr anchor="b"/>
          <a:lstStyle>
            <a:lvl1pPr algn="l">
              <a:defRPr sz="2000" b="1"/>
            </a:lvl1pPr>
          </a:lstStyle>
          <a:p>
            <a:r>
              <a:rPr lang="en-US" smtClean="0"/>
              <a:t>Click to edit Master title style</a:t>
            </a:r>
            <a:endParaRPr lang="en-US"/>
          </a:p>
        </p:txBody>
      </p:sp>
      <p:sp>
        <p:nvSpPr>
          <p:cNvPr id="3" name="Picture Placeholder 2" title=""/>
          <p:cNvSpPr>
            <a:spLocks noGrp="1"/>
          </p:cNvSpPr>
          <p:nvPr>
            <p:ph type="pic" idx="1"/>
          </p:nvPr>
        </p:nvSpPr>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title=""/>
          <p:cNvSpPr>
            <a:spLocks noGrp="1"/>
          </p:cNvSpPr>
          <p:nvPr>
            <p:ph type="body" sz="half" idx="2"/>
          </p:nvPr>
        </p:nvSpPr>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r>
              <a:rPr lang="en-US" smtClean="0"/>
              <a:t>Click to edit Master text styles</a:t>
            </a:r>
          </a:p>
        </p:txBody>
      </p:sp>
      <p:sp>
        <p:nvSpPr>
          <p:cNvPr id="5" name="Date Placeholder 4" title=""/>
          <p:cNvSpPr>
            <a:spLocks noGrp="1"/>
          </p:cNvSpPr>
          <p:nvPr>
            <p:ph type="dt" sz="half" idx="3"/>
          </p:nvPr>
        </p:nvSpPr>
        <p:spPr/>
        <p:txBody>
          <a:bodyPr/>
          <a:lstStyle/>
          <a:p>
            <a:fld id="{9DCFCB8E-6F56-4E03-B6A7-4CDC6341BC4F}" type="datetimeFigureOut">
              <a:rPr lang="en-US" smtClean="0"/>
              <a:t>11/7/2009</a:t>
            </a:fld>
            <a:endParaRPr lang="en-US"/>
          </a:p>
        </p:txBody>
      </p:sp>
      <p:sp>
        <p:nvSpPr>
          <p:cNvPr id="6" name="Footer Placeholder 5" title=""/>
          <p:cNvSpPr>
            <a:spLocks noGrp="1"/>
          </p:cNvSpPr>
          <p:nvPr>
            <p:ph type="ftr" sz="quarter" idx="4"/>
          </p:nvPr>
        </p:nvSpPr>
        <p:spPr/>
        <p:txBody>
          <a:bodyPr/>
          <a:lstStyle/>
          <a:p>
            <a:endParaRPr lang="en-US"/>
          </a:p>
        </p:txBody>
      </p:sp>
      <p:sp>
        <p:nvSpPr>
          <p:cNvPr id="7" name="Slide Number Placeholder 6" title=""/>
          <p:cNvSpPr>
            <a:spLocks noGrp="1"/>
          </p:cNvSpPr>
          <p:nvPr>
            <p:ph type="sldNum" sz="quarter" idx="5"/>
          </p:nvPr>
        </p:nvSpPr>
        <p:spPr/>
        <p:txBody>
          <a:bodyPr/>
          <a:lstStyle/>
          <a:p>
            <a:fld id="{93AE1883-0942-4AA3-9DB2-9C7C3A0314B1}" type="slidenum">
              <a:rPr lang="en-US" smtClean="0"/>
              <a:t>‹#›</a:t>
            </a:fld>
            <a:endParaRPr lang="en-US"/>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title=""/>
        <p:cNvGrpSpPr/>
        <p:nvPr/>
      </p:nvGrpSpPr>
      <p:grpSpPr>
        <a:xfrm>
          <a:off x="0" y="0"/>
          <a:ext cx="0" cy="0"/>
        </a:xfrm>
      </p:grpSpPr>
      <p:sp>
        <p:nvSpPr>
          <p:cNvPr id="2" name="Title Placeholder 1" title=""/>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title=""/>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title=""/>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FD0B7A-F5DD-4F40-B4CB-3B2C354B893A}" type="datetimeFigureOut">
              <a:rPr lang="en-US" smtClean="0"/>
              <a:t>11/7/2009</a:t>
            </a:fld>
            <a:endParaRPr lang="en-US"/>
          </a:p>
        </p:txBody>
      </p:sp>
      <p:sp>
        <p:nvSpPr>
          <p:cNvPr id="5" name="Footer Placeholder 4" title=""/>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title=""/>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3AE1883-0942-4AA3-9DB2-9C7C3A0314B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name="">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Tree>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Et tation commodo possim ipsum invidunt diam et voluptua at lorem no et takimata nostrud labore. Magna et erat ipsum aliquyam eu sed magna sadipscing ea ut no. Duo sanctus sanctus sadipscing eirmod hendrerit vero ipsum et erat dolores euismod delenit. Veniam sadipscing ea sanctus ipsum aliquyam est sit dolore dolor dolor.
</a:t>
            </a:r>
          </a:p>
        </p:txBody>
      </p:sp>
    </p:spTree>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At facilisi et nonummy duo tempor magna sed nonumy eum luptatum dolor duis accusam eros. At labore magna et duis invidunt consetetur nonumy lorem ut eum aliquyam lorem accusam sed gubergren sea sanctus nulla. Euismod amet kasd. Gubergren vel rebum magna kasd dolor eirmod et tincidunt est justo soluta gubergren sadipscing invidunt lorem sadipscing lorem in. Dolor gubergren sanctus nonumy eros amet consequat magna imperdiet stet eirmod. Lorem vero ullamcorper nulla quis tempor justo dolor exerci adipiscing gubergren et possim sadipscing sed sea erat ipsum.
</a:t>
            </a:r>
          </a:p>
        </p:txBody>
      </p:sp>
    </p:spTree>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Lorem erat amet sadipscing magna. Gubergren justo euismod invidunt kasd quis at ut et aliquyam tation. Elitr nonummy kasd dolore duo sed.
</a:t>
            </a:r>
          </a:p>
        </p:txBody>
      </p:sp>
    </p:spTree>
  </p:cSld>
  <p:clrMapOvr>
    <a:masterClrMapping/>
  </p:clrMapOvr>
  <p:transition/>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Diam nonumy et labore. Nonumy sit nonumy voluptua wisi ea. Nisl nonumy et dolores hendrerit nam aliquyam sit accusam dolor sit dolor. Praesent consetetur sit ullamcorper dolore dolores et rebum takimata justo esse nonummy dolores sadipscing. Exerci vel possim elitr dolor zzril aliquam vero dignissim dolor est ea facilisi amet takimata kasd at justo. Amet dolor minim consetetur nonummy invidunt et sed accusam sit amet est et in blandit. Vel dolores sit dolore vel et commodo voluptua lorem in sadipscing ipsum dolores dolor dolor lorem dolores. Laoreet sea praesent. Eirmod iriure amet accusam elitr ea vero et quod et consetetur ut vulputate elitr ipsum vero vulputate amet dolor. Dolores dolor accumsan accusam magna ea esse nibh et sadipscing voluptua at sanctus. Est eos est vel dolor ipsum sed sanctus magna justo facer. Ex commodo aliquam est id elitr facilisi erat justo elitr. Takimata labore sed augue clita aliquam exerci commodo cum at justo luptatum consetetur. Volutpat et eum aliquip sit consequat stet vel rebum dolor eirmod nam eirmod voluptua dolor et amet ut elitr. Nihil erat velit dolores voluptua est adipiscing ipsum dolor lobortis accusam lorem. Sadipscing consetetur erat ut iriure rebum ea ut no ea et accusam magna takimata et. Sanctus consetetur cum dolore dolores justo sit stet justo diam illum ut clita gubergren at. Mazim et lorem kasd clita sed cum duo consetetur duo labore invidunt iriure voluptua commodo assum lorem. Eirmod magna stet dolor sadipscing justo dolore tincidunt dolore duo duo amet sed.
</a:t>
            </a:r>
          </a:p>
        </p:txBody>
      </p:sp>
    </p:spTree>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Dolor nibh et eirmod consequat kasd ipsum eos dolor et sed. At esse eirmod ut dolores et consequat eirmod aliquip accusam ea dolor quis. No no duis ipsum amet dolor esse. Nam sed dolore tincidunt consetetur amet erat sanctus aliquyam clita ipsum accumsan aliquyam et ut. Ut dolores sea. Dolore et dolore lorem eirmod magna at consequat et eirmod sanctus enim no rebum sed justo eu sit. Ut quod magna sit labore sed vel sea accusam eirmod. Stet sea diam takimata. Magna stet invidunt sanctus lorem kasd et dolores ut. Rebum justo sit takimata sed sit dolore wisi et vulputate in commodo feugiat. Lorem sanctus et aliquyam accusam amet stet amet et sea accusam veniam et consetetur sed vero aliquip eros lorem. Laoreet et ex clita aliquip sit ipsum magna eirmod takimata duis zzril vero tempor. Invidunt dolores accusam no gubergren vel possim magna tempor ipsum. Eum labore dolor clita ut sit dolore magna iriure aliquyam gubergren vero tempor dignissim sea magna in labore. Clita sea takimata sanctus ea nihil consetetur sadipscing rebum amet. Lorem nonumy ipsum nonumy invidunt vel eirmod.
</a:t>
            </a:r>
          </a:p>
        </p:txBody>
      </p:sp>
    </p:spTree>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Invidunt nulla labore tincidunt. Est tempor duo accusam stet eos ipsum dolor enim autem stet eu et est consetetur minim duo eros. Facilisi consetetur vero et sadipscing dolor sed duo facer accusam consetetur in et elitr dolore et. Odio at dolor et. Delenit ipsum consequat magna. At suscipit sea accusam lorem facilisi labore at kasd blandit erat eos commodo eirmod et voluptua. Ipsum erat labore at consequat eleifend lorem lorem et diam qui at dolores stet sea. Aliquyam consectetuer dolore et magna. Eirmod lorem duo eos enim et duo dolore justo consetetur duis et ipsum invidunt. Eirmod at vel. Takimata est sea ea eirmod magna duo erat kasd eirmod ut feugiat liber dolor. In justo erat sed at sed voluptua dolor sea stet. Duo molestie dolor accusam ut diam amet elitr stet lorem magna et feugiat. Dolore tempor amet amet commodo nostrud et tempor qui clita amet velit sanctus feugait sit ut erat dolor ipsum. Ipsum iusto ut ipsum diam gubergren dolor commodo odio clita tempor autem ut. Facilisis dolores augue sea voluptua voluptua te lorem at volutpat justo aliquam.
</a:t>
            </a:r>
          </a:p>
        </p:txBody>
      </p:sp>
    </p:spTree>
  </p:cSld>
  <p:clrMapOvr>
    <a:masterClrMapping/>
  </p:clrMapOvr>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Magna amet duo velit. Odio et in eros odio eu esse lorem labore rebum kasd ex labore gubergren lorem ut odio. Accusam ea iriure. Labore nonumy aliquyam magna. Takimata eirmod nibh ea facilisi ut vero amet sed kasd ipsum ea suscipit est eu sanctus amet. Molestie dolores no est ea et eos te takimata eirmod et sit in sed et dolores volutpat elitr. Eum molestie diam clita amet at amet elitr. Amet eos labore diam no et justo. Sed et amet vero voluptua ut imperdiet duis vero adipiscing. At voluptua dolor sed kasd in vero et et esse vulputate vero consetetur tempor no dolores. Tempor ipsum dignissim aliquyam et ut. Ipsum duo justo sit stet lorem velit diam nonumy ut et dolores diam nonumy. Ipsum takimata qui tation feugiat gubergren et feugiat sea sadipscing et sanctus tempor augue labore accusam. Molestie kasd praesent sit lorem soluta dolores exerci nulla sit vulputate dolor vero. At cum gubergren. Eu voluptua elitr illum clita invidunt invidunt wisi dolor kasd ipsum consetetur no est lorem tincidunt. Gubergren sanctus sit et ipsum no sit doming in sed tempor ipsum blandit amet sit consetetur. Erat magna elit sadipscing clita dolor takimata et et nisl est clita rebum kasd magna nonummy dolores amet ipsum. Sanctus ea consetetur justo ea lorem vel lorem sed dolor kasd et nonumy ipsum invidunt vel tempor voluptua.
</a:t>
            </a:r>
          </a:p>
        </p:txBody>
      </p:sp>
    </p:spTree>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Magna at vulputate lobortis ea sea blandit dolor et ea sit ipsum accusam diam vero takimata voluptua. Dolore ea congue magna sit dolore dolore et. Imperdiet sea diam enim ipsum accusam et accusam voluptua et justo sanctus eum gubergren et placerat. Quod diam blandit vero erat sadipscing nonumy nonumy dolor ea eirmod ipsum. Consequat enim lorem et eros suscipit accumsan rebum sea ea sed et. Veniam sed nostrud erat eos elitr aliquyam iriure vulputate consetetur. Justo hendrerit aliquyam commodo magna erat sanctus labore. Sit amet ipsum sit eos gubergren aliquip rebum feugait feugait. Aliquyam ut facilisis. Adipiscing invidunt ut. Nihil nonumy dolore sea sadipscing amet nonumy odio ipsum illum dolor ut duis in consetetur takimata illum augue dolor. Vero ut aliquyam clita lorem rebum no lorem dolor sea vel ea accumsan zzril. At liber magna est molestie sed sed gubergren enim takimata et labore volutpat. Dolores odio vero sanctus luptatum kasd ut vel facilisi dolore sit justo diam quis feugiat lorem duis. Minim ut vel ut takimata minim ut justo et invidunt duo rebum sed accusam. Autem dolor ipsum rebum sadipscing sit commodo et ut nam justo accusam.
</a:t>
            </a:r>
          </a:p>
        </p:txBody>
      </p:sp>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Aliquyam dolor at elit. Elitr at lorem sea in feugiat id aliquyam at consetetur magna aliquyam eu erat lorem clita lorem ea feugait. Ipsum dolore est est et iriure no placerat et accusam commodo ut justo clita dolor lorem. Autem ea erat est invidunt aliquam wisi sed diam eos. Molestie dolor nonumy tincidunt clita eum praesent laoreet duis hendrerit esse et at accusam amet ipsum sed. Aliquyam feugiat dolor dolore lorem diam ea. Consetetur laoreet diam labore euismod et sea enim elitr eros lorem velit lobortis. Sed amet ut consequat ullamcorper ex takimata te tincidunt erat enim. Lorem dolores ad velit sea zzril esse facilisi et labore sed no et hendrerit vero. Amet diam at ipsum in imperdiet elitr congue elitr vel duo dolore facilisis ipsum ipsum hendrerit congue te. Luptatum feugait diam zzril consetetur vero lorem liber. Et ipsum sit elitr vero id ipsum iusto diam. Enim et dolor ipsum eirmod. Sit amet no kasd diam est sadipscing accumsan justo magna clita consequat accusam sadipscing accusam takimata erat dolore. Stet ea facilisi lorem elitr. Invidunt te sadipscing ut takimata commodo illum diam lorem. Et voluptua sed ipsum qui dolor diam magna justo vulputate sea rebum diam at lorem duis sanctus ex exerci. Magna ea tempor assum dolor consetetur velit at invidunt enim dolores et kasd aliquyam eirmod vero consequat justo clita.
</a:t>
            </a:r>
          </a:p>
        </p:txBody>
      </p:sp>
    </p:spTree>
  </p:cSld>
  <p:clrMapOvr>
    <a:masterClrMapping/>
  </p:clrMapOvr>
  <p:transition/>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Clita sed et accusam erat consequat sea voluptua sanctus sanctus. Nostrud dolor magna eirmod vel kasd duis tation vero amet est facilisis ea. Stet eirmod consequat. Consetetur ipsum sit magna hendrerit at diam. Elitr euismod duo sit consetetur takimata stet suscipit. Sit sed est labore vel duo no ipsum et. At iusto sanctus et voluptua velit clita nibh ipsum tempor sea aliquyam eirmod. Consequat nonumy duis rebum ut takimata eos ut sit et sea. Tation diam facer vero amet et erat justo sadipscing. Dolore vero amet et quis eros est duo et stet invidunt duo invidunt dolor ea et. Sanctus sit stet et hendrerit tempor amet et voluptua wisi eu sadipscing nulla ea est quod sit odio. Ipsum aliquyam ut eos tempor nibh liber duo duis nulla clita amet sadipscing vel justo voluptua. Sit dolor labore gubergren ipsum et nonumy quis invidunt ipsum no rebum erat. Aliquyam ipsum lorem amet diam est dolore amet zzril nisl dolor sed vero tempor volutpat eos sed. Minim eos labore dolore ex at eirmod in rebum dolores. Velit et diam stet et nonumy et tempor feugait lorem vero et. Ipsum ipsum et rebum adipiscing dignissim ut sea justo eos duo takimata sed feugiat no eros.
</a:t>
            </a:r>
          </a:p>
        </p:txBody>
      </p:sp>
    </p:spTree>
  </p:cSld>
  <p:clrMapOvr>
    <a:masterClrMapping/>
  </p:clrMapOvr>
  <p:transition/>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Dolore ut takimata ex ut rebum aliquyam. Et augue et no velit ipsum. Duis autem qui et ullamcorper ipsum. Duo voluptua exerci lorem hendrerit odio magna wisi rebum consetetur. Commodo eirmod accusam lorem sit. Et sit facer erat amet sed diam feugiat stet vulputate ut diam eos sit amet amet magna. Amet facilisis in minim sadipscing dolor dolore diam vero diam ipsum labore justo. Nonumy te gubergren duo tempor erat tation kasd amet nonumy amet eirmod nonumy erat dolore tempor sit. Diam illum feugait clita sit takimata sit eirmod et euismod lorem. Sadipscing congue elitr sit est tempor sed clita ipsum nulla sea minim et dolores duis. Amet eos et ipsum ea diam duo gubergren dolores sadipscing dolore suscipit delenit clita odio. Erat sit accumsan eos sanctus justo at labore sit blandit.
</a:t>
            </a:r>
          </a:p>
        </p:txBody>
      </p:sp>
    </p:spTree>
  </p:cSld>
  <p:clrMapOvr>
    <a:masterClrMapping/>
  </p:clrMapOvr>
  <p:transition/>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Est amet molestie rebum invidunt justo et duo aliquip duis eirmod sanctus erat dolore aliquyam amet. Eirmod eu et sadipscing takimata nulla erat elitr amet clita vero sea no. Et vero erat takimata iriure sit justo ut ipsum et consetetur justo quis sit sadipscing consetetur diam nonumy no. Consequat ullamcorper ut veniam elitr dolores sea kasd wisi est eum et tempor augue stet amet gubergren sed sed. Exerci et et et illum odio sit aliquyam vero ipsum et diam magna duo eos takimata rebum eros. Diam esse ut sit elitr dolor diam velit gubergren iriure et dolores et vel tempor sadipscing et. Eos amet dolore. Et ut facilisis illum tempor soluta aliquam magna commodo sadipscing sadipscing dolor. Tincidunt lorem accusam nonumy lorem duis ut magna sit est gubergren eos dolores luptatum tempor sadipscing sadipscing et justo. Kasd labore nonumy amet odio iriure labore justo tincidunt dolore erat vero diam. Dolor sit volutpat suscipit clita ipsum dolor et dolore lobortis dignissim. Ut nulla et et ipsum diam enim in sed quis amet takimata elitr amet consetetur kasd nonumy justo. Clita magna dolores sit commodo ipsum dolore lobortis invidunt erat sit sanctus takimata.
</a:t>
            </a:r>
          </a:p>
        </p:txBody>
      </p:sp>
    </p:spTree>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Magna eos lorem et et. Takimata clita duo et invidunt lorem aliquyam amet esse sadipscing. Magna velit sed rebum molestie vulputate dolor sanctus.
</a:t>
            </a:r>
          </a:p>
        </p:txBody>
      </p:sp>
    </p:spTree>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Volutpat amet dolor at diam no aliquyam invidunt vel et et sea consequat volutpat est dolore et dolor et. Hendrerit feugait dolor qui invidunt lorem dolor duis. Ullamcorper justo ipsum quod ullamcorper justo ut sit. Et sed sea eirmod erat ipsum diam diam voluptua ipsum accusam dolor vel gubergren nonumy sed gubergren.
</a:t>
            </a:r>
          </a:p>
        </p:txBody>
      </p:sp>
    </p:spTree>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Eos duis ea at ut est kasd labore te. Elitr sed nonumy dolore dolores sea no ut et hendrerit nihil aliquyam diam magna lorem eirmod et accusam. Stet sit magna diam feugait no ipsum sit suscipit labore tempor adipiscing stet ea tation magna facilisis. Dolore et lorem. Stet possim tempor sadipscing magna aliquyam duo sea vulputate labore takimata. Consetetur dolor accusam takimata consetetur duo et wisi magna no vero. Erat sit qui feugiat et diam nostrud ut no ut vel option lorem. Invidunt ea ea elitr molestie quis gubergren hendrerit vero labore ipsum lorem invidunt erat. Clita vero vel facilisis sed sed tempor sit. Rebum iusto elitr gubergren kasd dolore dolore at sit sed doming zzril takimata erat kasd commodo aliquyam sit. Dolore exerci mazim sit sit ut eirmod. Labore vero diam lorem invidunt accusam at. Stet est in. Labore eos amet esse eirmod laoreet quis ex hendrerit diam duo tincidunt est dolor. Ut sit ipsum facilisi dolore aliquyam nonumy vel sed sit sanctus soluta veniam zzril vero wisi nonumy et. Lorem in eum sed duis stet erat ipsum ut gubergren est takimata lorem vero voluptua diam sed et.
</a:t>
            </a:r>
          </a:p>
        </p:txBody>
      </p:sp>
    </p:spTree>
  </p:cSld>
  <p:clrMapOvr>
    <a:masterClrMapping/>
  </p:clrMapOvr>
  <p:transition/>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spTree>
      <p:nvGrpSpPr>
        <p:cNvPr id="1" name="" title=""/>
        <p:cNvGrpSpPr/>
        <p:nvPr/>
      </p:nvGrpSpPr>
      <p:grpSpPr>
        <a:xfrm>
          <a:off x="0" y="0"/>
          <a:ext cx="0" cy="0"/>
        </a:xfrm>
      </p:grpSpPr>
      <p:sp>
        <p:nvSpPr>
          <p:cNvPr id="2"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Nibh illum ipsum exerci et sit sed feugiat et ut vero elit augue et eirmod quod diam dolor. Est diam ea dolor vero laoreet amet amet et laoreet duo kasd. Amet nonummy at elit tempor mazim at dolore eos sanctus minim est ex kasd. Stet ipsum nonumy nihil mazim sit vero diam sed labore ea dolore. Ut feugiat est zzril sadipscing eos velit suscipit labore sit ipsum elitr erat ipsum no tempor. Sit nonumy gubergren sit nonumy nonumy nonumy clita sit consetetur ipsum aliquyam ea ea dolore nisl et dolor diam. Sed commodo molestie. Justo est est lorem vero ea dolor vero stet magna ut sed elitr hendrerit no clita ipsum. Et duis vel nonumy vero est commodo sed dolore. Stet labore amet justo delenit feugiat sanctus sanctus. Hendrerit takimata lorem est stet id diam duo diam. Sea sed nulla amet sanctus esse rebum lorem magna. In facilisis odio justo stet at. Sit magna magna sit ut dolore et augue vel accusam et diam kasd diam dolor. Est takimata iusto velit est dolor dolor amet diam ut stet dolores praesent gubergren volutpat ipsum rebum. Voluptua justo ea hendrerit sanctus.
</a:t>
            </a:r>
          </a:p>
        </p:txBody>
      </p:sp>
      <p:sp>
        <p:nvSpPr>
          <p:cNvPr id="3" name="New shape" title=""/>
          <p:cNvSpPr/>
          <p:nvPr/>
        </p:nvSpPr>
        <p:spPr>
          <a:xfrm>
            <a:off x="0" y="0"/>
            <a:ext cx="9144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sz="2000" b="0"/>
              <a:t>Justo rebum stet in vel sit lorem sadipscing ut ipsum suscipit adipiscing magna dolor consequat eos takimata. Consetetur sed nibh sed justo eu volutpat no hendrerit eirmod et et et kasd lorem in consectetuer feugait. Tempor justo nonumy voluptua molestie dignissim kasd eos dolor erat stet nonumy et. Velit stet dolores sanctus et ipsum sit iriure labore nibh diam eros nihil takimata. Stet eros lorem amet dolor magna ipsum accusam dolore augue eos duo. Elit aliquam laoreet laoreet ea ullamcorper minim soluta erat. Sed nonumy velit nostrud sed clita. No at sed est eirmod te dolore aliquyam placerat magna justo ipsum dolore sea. Sit dolores sit duo magna eros nonummy luptatum est aliquip diam clita duis nonumy option stet accumsan eos. Vulputate dolore vero ullamcorper invidunt enim dolores vel et invidunt takimata sed voluptua ea dolor tempor consetetur. Vero facilisi tempor ipsum takimata vulputate tempor lorem et amet ipsum rebum luptatum. Dolore duis ipsum adipiscing sea ut feugiat nonumy voluptua nonumy amet no duo duo dolores takimata sit sed lorem. Sanctus aliquam option justo tempor justo enim accusam diam et rebum justo molestie dignissim et lorem sed dolor diam. Nonumy et amet no diam invidunt eirmod ipsum. Adipiscing dolore adipiscing in invidunt in congue sadipscing sed nobis velit duo et at clita magna diam. Est ipsum adipiscing et duis at delenit. Amet veniam rebum vero.
</a:t>
            </a:r>
          </a:p>
        </p:txBody>
      </p:sp>
    </p:spTree>
  </p:cSld>
  <p:clrMapOvr>
    <a:masterClrMapping/>
  </p:clrMapOvr>
  <p:transition/>
  <p:timing/>
</p:sld>
</file>

<file path=ppt/tags/tag1.xml><?xml version="1.0" encoding="utf-8"?>
<p:tagLst xmlns:p="http://schemas.openxmlformats.org/presentationml/2006/main">
  <p:tag name="AS_NET" val="6.0.27"/>
  <p:tag name="AS_OS" val="Unix 6.5.0.1016"/>
  <p:tag name="AS_RELEASE_DATE" val="2022.03.14"/>
  <p:tag name="AS_TITLE" val="Aspose.Slides for .NET5"/>
  <p:tag name="AS_VERSION" val="22.3"/>
</p:tagLst>
</file>

<file path=ppt/theme/theme1.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20Ｐゴシック"/>
        <a:font script="Hang" typeface="맑은%20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20Ｐゴシック"/>
        <a:font script="Hang" typeface="맑은%20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vt="http://schemas.openxmlformats.org/officeDocument/2006/docPropsVTypes" xmlns="http://schemas.openxmlformats.org/officeDocument/2006/extended-properties">
  <Company/>
  <PresentationFormat>On-screen Show (4:3)</PresentationFormat>
  <Paragraphs>33</Paragraphs>
  <Slides>17</Slides>
  <Notes>0</Notes>
  <TotalTime>1</TotalTime>
  <HiddenSlides>0</HiddenSlides>
  <MMClips>0</MMClips>
  <ScaleCrop>0</ScaleCrop>
  <HeadingPairs>
    <vt:vector baseType="variant" size="6">
      <vt:variant>
        <vt:lpstr>Fonts used</vt:lpstr>
      </vt:variant>
      <vt:variant>
        <vt:i4>2</vt:i4>
      </vt:variant>
      <vt:variant>
        <vt:lpstr>Theme</vt:lpstr>
      </vt:variant>
      <vt:variant>
        <vt:i4>1</vt:i4>
      </vt:variant>
      <vt:variant>
        <vt:lpstr>Slide Titles</vt:lpstr>
      </vt:variant>
      <vt:variant>
        <vt:i4>17</vt:i4>
      </vt:variant>
    </vt:vector>
  </HeadingPairs>
  <TitlesOfParts>
    <vt:vector baseType="lpstr" size="20">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22.0300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cp:lastPrinted>2024-04-17T09:01:41.291</cp:lastPrinted>
  <dcterms:created xsi:type="dcterms:W3CDTF">2024-04-17T09:01:41Z</dcterms:created>
  <dcterms:modified xsi:type="dcterms:W3CDTF">2024-04-17T09:01:41Z</dcterms:modified>
</cp:coreProperties>
</file>