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Override PartName="/docProps/app.xml" ContentType="application/vnd.openxmlformats-officedocument.extended-properties+xml"/>
  <Override PartName="/docProps/core.xml" ContentType="application/vnd.openxmlformats-package.core-properties+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s>
</file>

<file path=ppt/presentation.xml><?xml version="1.0" encoding="utf-8"?>
<!--Generated by Aspose.Slides for .NET 22.3-->
<p:presentation xmlns:r="http://schemas.openxmlformats.org/officeDocument/2006/relationships" xmlns:a="http://schemas.openxmlformats.org/drawingml/2006/main" xmlns:p="http://schemas.openxmlformats.org/presentationml/2006/main" saveSubsetFonts="1">
  <p:sldMasterIdLst>
    <p:sldMasterId id="2147483648" r:id="rId1"/>
  </p:sldMasterIdLst>
  <p:sldIdLst>
    <p:sldId id="256" r:id="rId2"/>
    <p:sldId id="259" r:id="rId3"/>
    <p:sldId id="262" r:id="rId4"/>
    <p:sldId id="265" r:id="rId5"/>
    <p:sldId id="268" r:id="rId6"/>
    <p:sldId id="271" r:id="rId7"/>
    <p:sldId id="274" r:id="rId8"/>
    <p:sldId id="277" r:id="rId9"/>
    <p:sldId id="280" r:id="rId10"/>
    <p:sldId id="283" r:id="rId11"/>
    <p:sldId id="286" r:id="rId12"/>
    <p:sldId id="289" r:id="rId13"/>
    <p:sldId id="292" r:id="rId14"/>
    <p:sldId id="295" r:id="rId15"/>
    <p:sldId id="298" r:id="rId16"/>
  </p:sldIdLst>
  <p:sldSz cx="9144000" cy="6858000" type="screen4x3"/>
  <p:notesSz cx="6858000" cy="9144000"/>
  <p:custDataLst>
    <p:tags r:id="rId1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6000"/>
    <p:restoredTop sz="0"/>
  </p:normalViewPr>
  <p:slideViewPr>
    <p:cSldViewPr>
      <p:cViewPr>
        <p:scale>
          <a:sx n="73" d="100"/>
          <a:sy n="73" d="100"/>
        </p:scale>
        <p:origin x="0" y="0"/>
      </p:cViewPr>
    </p:cSldViewPr>
  </p:slideViewPr>
  <p:notesViewPr>
    <p:cSldViewPr>
      <p:cViewPr>
        <p:scale>
          <a:sx n="1" d="100"/>
          <a:sy n="1" d="100"/>
        </p:scale>
        <p:origin x="0" y="0"/>
      </p:cViewPr>
    </p:cSldViewPr>
  </p:notesViewPr>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slide" Target="slides/slide11.xml" /><Relationship Id="rId13" Type="http://schemas.openxmlformats.org/officeDocument/2006/relationships/slide" Target="slides/slide12.xml" /><Relationship Id="rId14" Type="http://schemas.openxmlformats.org/officeDocument/2006/relationships/slide" Target="slides/slide13.xml" /><Relationship Id="rId15" Type="http://schemas.openxmlformats.org/officeDocument/2006/relationships/slide" Target="slides/slide14.xml" /><Relationship Id="rId16" Type="http://schemas.openxmlformats.org/officeDocument/2006/relationships/slide" Target="slides/slide15.xml" /><Relationship Id="rId17" Type="http://schemas.openxmlformats.org/officeDocument/2006/relationships/tags" Target="tags/tag1.xml" /><Relationship Id="rId18" Type="http://schemas.openxmlformats.org/officeDocument/2006/relationships/presProps" Target="presProps.xml" /><Relationship Id="rId19" Type="http://schemas.openxmlformats.org/officeDocument/2006/relationships/viewProps" Target="viewProps.xml" /><Relationship Id="rId2" Type="http://schemas.openxmlformats.org/officeDocument/2006/relationships/slide" Target="slides/slide1.xml" /><Relationship Id="rId20" Type="http://schemas.openxmlformats.org/officeDocument/2006/relationships/theme" Target="theme/theme1.xml" /><Relationship Id="rId21" Type="http://schemas.openxmlformats.org/officeDocument/2006/relationships/tableStyles" Target="tableStyles.xml" /><Relationship Id="rId3" Type="http://schemas.openxmlformats.org/officeDocument/2006/relationships/slide" Target="slides/slide2.xml" /><Relationship Id="rId4" Type="http://schemas.openxmlformats.org/officeDocument/2006/relationships/slide" Target="slides/slide3.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s>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Title Slide">
    <p:spTree>
      <p:nvGrpSpPr>
        <p:cNvPr id="1" name="" title=""/>
        <p:cNvGrpSpPr/>
        <p:nvPr/>
      </p:nvGrpSpPr>
      <p:grpSpPr>
        <a:xfrm>
          <a:off x="0" y="0"/>
          <a:ext cx="0" cy="0"/>
        </a:xfrm>
      </p:grpSpPr>
      <p:sp>
        <p:nvSpPr>
          <p:cNvPr id="2" name="Title 1" title=""/>
          <p:cNvSpPr>
            <a:spLocks noGrp="1"/>
          </p:cNvSpPr>
          <p:nvPr>
            <p:ph type="ctrTitle"/>
          </p:nvPr>
        </p:nvSpPr>
        <p:spPr/>
        <p:txBody>
          <a:bodyPr/>
          <a:lstStyle/>
          <a:p>
            <a:r>
              <a:rPr lang="en-US" smtClean="0"/>
              <a:t>Click to edit Master title style</a:t>
            </a:r>
            <a:endParaRPr lang="en-US"/>
          </a:p>
        </p:txBody>
      </p:sp>
      <p:sp>
        <p:nvSpPr>
          <p:cNvPr id="3" name="Subtitle 2" title=""/>
          <p:cNvSpPr>
            <a:spLocks noGrp="1"/>
          </p:cNvSpPr>
          <p:nvPr>
            <p:ph type="subTitle" idx="1"/>
          </p:nvPr>
        </p:nvSpPr>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title=""/>
          <p:cNvSpPr>
            <a:spLocks noGrp="1"/>
          </p:cNvSpPr>
          <p:nvPr>
            <p:ph type="dt" sz="half" idx="2"/>
          </p:nvPr>
        </p:nvSpPr>
        <p:spPr/>
        <p:txBody>
          <a:bodyPr/>
          <a:lstStyle/>
          <a:p>
            <a:fld id="{34E5CC99-E54D-47AE-8CE4-EAF1E22A588D}" type="datetimeFigureOut">
              <a:rPr lang="en-US" smtClean="0"/>
              <a:t>11/7/2009</a:t>
            </a:fld>
            <a:endParaRPr lang="en-US"/>
          </a:p>
        </p:txBody>
      </p:sp>
      <p:sp>
        <p:nvSpPr>
          <p:cNvPr id="5" name="Footer Placeholder 4" title=""/>
          <p:cNvSpPr>
            <a:spLocks noGrp="1"/>
          </p:cNvSpPr>
          <p:nvPr>
            <p:ph type="ftr" sz="quarter" idx="3"/>
          </p:nvPr>
        </p:nvSpPr>
        <p:spPr/>
        <p:txBody>
          <a:bodyPr/>
          <a:lstStyle/>
          <a:p>
            <a:endParaRPr lang="en-US"/>
          </a:p>
        </p:txBody>
      </p:sp>
      <p:sp>
        <p:nvSpPr>
          <p:cNvPr id="6" name="Slide Number Placeholder 5" title=""/>
          <p:cNvSpPr>
            <a:spLocks noGrp="1"/>
          </p:cNvSpPr>
          <p:nvPr>
            <p:ph type="sldNum" sz="quarter" idx="4"/>
          </p:nvPr>
        </p:nvSpPr>
        <p:spPr/>
        <p:txBody>
          <a:bodyPr/>
          <a:lstStyle/>
          <a:p>
            <a:fld id="{93AE1883-0942-4AA3-9DB2-9C7C3A0314B1}" type="slidenum">
              <a:rPr lang="en-US" smtClean="0"/>
              <a:t>‹#›</a:t>
            </a:fld>
            <a:endParaRPr lang="en-US"/>
          </a:p>
        </p:txBody>
      </p:sp>
    </p:spTree>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Title and Vertical Text">
    <p:spTree>
      <p:nvGrpSpPr>
        <p:cNvPr id="1" name="" title=""/>
        <p:cNvGrpSpPr/>
        <p:nvPr/>
      </p:nvGrpSpPr>
      <p:grpSpPr>
        <a:xfrm>
          <a:off x="0" y="0"/>
          <a:ext cx="0" cy="0"/>
        </a:xfrm>
      </p:grpSpPr>
      <p:sp>
        <p:nvSpPr>
          <p:cNvPr id="2" name="Title 1" title=""/>
          <p:cNvSpPr>
            <a:spLocks noGrp="1"/>
          </p:cNvSpPr>
          <p:nvPr>
            <p:ph type="title"/>
          </p:nvPr>
        </p:nvSpPr>
        <p:spPr/>
        <p:txBody>
          <a:bodyPr/>
          <a:lstStyle/>
          <a:p>
            <a:r>
              <a:rPr lang="en-US" smtClean="0"/>
              <a:t>Click to edit Master title style</a:t>
            </a:r>
            <a:endParaRPr lang="en-US"/>
          </a:p>
        </p:txBody>
      </p:sp>
      <p:sp>
        <p:nvSpPr>
          <p:cNvPr id="3" name="Vertical Text Placeholder 2" title=""/>
          <p:cNvSpPr>
            <a:spLocks noGrp="1"/>
          </p:cNvSpPr>
          <p:nvPr>
            <p:ph type="body" orient="vert" idx="1"/>
          </p:nvPr>
        </p:nvSpPr>
        <p:spPr/>
        <p:txBody>
          <a:bodyPr vert="eaVert"/>
          <a:lstStyle/>
          <a:p>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title=""/>
          <p:cNvSpPr>
            <a:spLocks noGrp="1"/>
          </p:cNvSpPr>
          <p:nvPr>
            <p:ph type="dt" sz="half" idx="2"/>
          </p:nvPr>
        </p:nvSpPr>
        <p:spPr/>
        <p:txBody>
          <a:bodyPr/>
          <a:lstStyle/>
          <a:p>
            <a:fld id="{6303860D-AA03-4F5F-83E1-5E73E6193E2F}" type="datetimeFigureOut">
              <a:rPr lang="en-US" smtClean="0"/>
              <a:t>11/7/2009</a:t>
            </a:fld>
            <a:endParaRPr lang="en-US"/>
          </a:p>
        </p:txBody>
      </p:sp>
      <p:sp>
        <p:nvSpPr>
          <p:cNvPr id="5" name="Footer Placeholder 4" title=""/>
          <p:cNvSpPr>
            <a:spLocks noGrp="1"/>
          </p:cNvSpPr>
          <p:nvPr>
            <p:ph type="ftr" sz="quarter" idx="3"/>
          </p:nvPr>
        </p:nvSpPr>
        <p:spPr/>
        <p:txBody>
          <a:bodyPr/>
          <a:lstStyle/>
          <a:p>
            <a:endParaRPr lang="en-US"/>
          </a:p>
        </p:txBody>
      </p:sp>
      <p:sp>
        <p:nvSpPr>
          <p:cNvPr id="6" name="Slide Number Placeholder 5" title=""/>
          <p:cNvSpPr>
            <a:spLocks noGrp="1"/>
          </p:cNvSpPr>
          <p:nvPr>
            <p:ph type="sldNum" sz="quarter" idx="4"/>
          </p:nvPr>
        </p:nvSpPr>
        <p:spPr/>
        <p:txBody>
          <a:bodyPr/>
          <a:lstStyle/>
          <a:p>
            <a:fld id="{93AE1883-0942-4AA3-9DB2-9C7C3A0314B1}" type="slidenum">
              <a:rPr lang="en-US" smtClean="0"/>
              <a:t>‹#›</a:t>
            </a:fld>
            <a:endParaRPr lang="en-US"/>
          </a:p>
        </p:txBody>
      </p:sp>
    </p:spTree>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Vertical Title and Text">
    <p:spTree>
      <p:nvGrpSpPr>
        <p:cNvPr id="1" name="" title=""/>
        <p:cNvGrpSpPr/>
        <p:nvPr/>
      </p:nvGrpSpPr>
      <p:grpSpPr>
        <a:xfrm>
          <a:off x="0" y="0"/>
          <a:ext cx="0" cy="0"/>
        </a:xfrm>
      </p:grpSpPr>
      <p:sp>
        <p:nvSpPr>
          <p:cNvPr id="2" name="Vertical Title 1" title=""/>
          <p:cNvSpPr>
            <a:spLocks noGrp="1"/>
          </p:cNvSpPr>
          <p:nvPr>
            <p:ph type="title" orient="vert"/>
          </p:nvPr>
        </p:nvSpPr>
        <p:spPr/>
        <p:txBody>
          <a:bodyPr vert="eaVert"/>
          <a:lstStyle/>
          <a:p>
            <a:r>
              <a:rPr lang="en-US" smtClean="0"/>
              <a:t>Click to edit Master title style</a:t>
            </a:r>
            <a:endParaRPr lang="en-US"/>
          </a:p>
        </p:txBody>
      </p:sp>
      <p:sp>
        <p:nvSpPr>
          <p:cNvPr id="3" name="Vertical Text Placeholder 2" title=""/>
          <p:cNvSpPr>
            <a:spLocks noGrp="1"/>
          </p:cNvSpPr>
          <p:nvPr>
            <p:ph type="body" orient="vert" idx="1"/>
          </p:nvPr>
        </p:nvSpPr>
        <p:spPr/>
        <p:txBody>
          <a:bodyPr vert="eaVert"/>
          <a:lstStyle/>
          <a:p>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title=""/>
          <p:cNvSpPr>
            <a:spLocks noGrp="1"/>
          </p:cNvSpPr>
          <p:nvPr>
            <p:ph type="dt" sz="half" idx="2"/>
          </p:nvPr>
        </p:nvSpPr>
        <p:spPr/>
        <p:txBody>
          <a:bodyPr/>
          <a:lstStyle/>
          <a:p>
            <a:fld id="{D50ACE53-811C-4552-AF5F-FF65C036561C}" type="datetimeFigureOut">
              <a:rPr lang="en-US" smtClean="0"/>
              <a:t>11/7/2009</a:t>
            </a:fld>
            <a:endParaRPr lang="en-US"/>
          </a:p>
        </p:txBody>
      </p:sp>
      <p:sp>
        <p:nvSpPr>
          <p:cNvPr id="5" name="Footer Placeholder 4" title=""/>
          <p:cNvSpPr>
            <a:spLocks noGrp="1"/>
          </p:cNvSpPr>
          <p:nvPr>
            <p:ph type="ftr" sz="quarter" idx="3"/>
          </p:nvPr>
        </p:nvSpPr>
        <p:spPr/>
        <p:txBody>
          <a:bodyPr/>
          <a:lstStyle/>
          <a:p>
            <a:endParaRPr lang="en-US"/>
          </a:p>
        </p:txBody>
      </p:sp>
      <p:sp>
        <p:nvSpPr>
          <p:cNvPr id="6" name="Slide Number Placeholder 5" title=""/>
          <p:cNvSpPr>
            <a:spLocks noGrp="1"/>
          </p:cNvSpPr>
          <p:nvPr>
            <p:ph type="sldNum" sz="quarter" idx="4"/>
          </p:nvPr>
        </p:nvSpPr>
        <p:spPr/>
        <p:txBody>
          <a:bodyPr/>
          <a:lstStyle/>
          <a:p>
            <a:fld id="{93AE1883-0942-4AA3-9DB2-9C7C3A0314B1}" type="slidenum">
              <a:rPr lang="en-US" smtClean="0"/>
              <a:t>‹#›</a:t>
            </a:fld>
            <a:endParaRPr lang="en-US"/>
          </a:p>
        </p:txBody>
      </p:sp>
    </p:spTree>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Title and Content">
    <p:spTree>
      <p:nvGrpSpPr>
        <p:cNvPr id="1" name="" title=""/>
        <p:cNvGrpSpPr/>
        <p:nvPr/>
      </p:nvGrpSpPr>
      <p:grpSpPr>
        <a:xfrm>
          <a:off x="0" y="0"/>
          <a:ext cx="0" cy="0"/>
        </a:xfrm>
      </p:grpSpPr>
      <p:sp>
        <p:nvSpPr>
          <p:cNvPr id="2" name="Title 1" title=""/>
          <p:cNvSpPr>
            <a:spLocks noGrp="1"/>
          </p:cNvSpPr>
          <p:nvPr>
            <p:ph type="title"/>
          </p:nvPr>
        </p:nvSpPr>
        <p:spPr/>
        <p:txBody>
          <a:bodyPr/>
          <a:lstStyle/>
          <a:p>
            <a:r>
              <a:rPr lang="en-US" smtClean="0"/>
              <a:t>Click to edit Master title style</a:t>
            </a:r>
            <a:endParaRPr lang="en-US"/>
          </a:p>
        </p:txBody>
      </p:sp>
      <p:sp>
        <p:nvSpPr>
          <p:cNvPr id="3" name="Content Placeholder 2" title=""/>
          <p:cNvSpPr>
            <a:spLocks noGrp="1"/>
          </p:cNvSpPr>
          <p:nvPr>
            <p:ph idx="1"/>
          </p:nvPr>
        </p:nvSpPr>
        <p:spPr/>
        <p:txBody>
          <a:bodyPr/>
          <a:lstStyle/>
          <a:p>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title=""/>
          <p:cNvSpPr>
            <a:spLocks noGrp="1"/>
          </p:cNvSpPr>
          <p:nvPr>
            <p:ph type="dt" sz="half" idx="2"/>
          </p:nvPr>
        </p:nvSpPr>
        <p:spPr/>
        <p:txBody>
          <a:bodyPr/>
          <a:lstStyle/>
          <a:p>
            <a:fld id="{02631135-00E6-4D16-902A-8E3A3C04BA51}" type="datetimeFigureOut">
              <a:rPr lang="en-US" smtClean="0"/>
              <a:t>11/7/2009</a:t>
            </a:fld>
            <a:endParaRPr lang="en-US"/>
          </a:p>
        </p:txBody>
      </p:sp>
      <p:sp>
        <p:nvSpPr>
          <p:cNvPr id="5" name="Footer Placeholder 4" title=""/>
          <p:cNvSpPr>
            <a:spLocks noGrp="1"/>
          </p:cNvSpPr>
          <p:nvPr>
            <p:ph type="ftr" sz="quarter" idx="3"/>
          </p:nvPr>
        </p:nvSpPr>
        <p:spPr/>
        <p:txBody>
          <a:bodyPr/>
          <a:lstStyle/>
          <a:p>
            <a:endParaRPr lang="en-US"/>
          </a:p>
        </p:txBody>
      </p:sp>
      <p:sp>
        <p:nvSpPr>
          <p:cNvPr id="6" name="Slide Number Placeholder 5" title=""/>
          <p:cNvSpPr>
            <a:spLocks noGrp="1"/>
          </p:cNvSpPr>
          <p:nvPr>
            <p:ph type="sldNum" sz="quarter" idx="4"/>
          </p:nvPr>
        </p:nvSpPr>
        <p:spPr/>
        <p:txBody>
          <a:bodyPr/>
          <a:lstStyle/>
          <a:p>
            <a:fld id="{93AE1883-0942-4AA3-9DB2-9C7C3A0314B1}" type="slidenum">
              <a:rPr lang="en-US" smtClean="0"/>
              <a:t>‹#›</a:t>
            </a:fld>
            <a:endParaRPr lang="en-US"/>
          </a:p>
        </p:txBody>
      </p:sp>
    </p:spTree>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Section Header">
    <p:spTree>
      <p:nvGrpSpPr>
        <p:cNvPr id="1" name="" title=""/>
        <p:cNvGrpSpPr/>
        <p:nvPr/>
      </p:nvGrpSpPr>
      <p:grpSpPr>
        <a:xfrm>
          <a:off x="0" y="0"/>
          <a:ext cx="0" cy="0"/>
        </a:xfrm>
      </p:grpSpPr>
      <p:sp>
        <p:nvSpPr>
          <p:cNvPr id="2" name="Title 1" title=""/>
          <p:cNvSpPr>
            <a:spLocks noGrp="1"/>
          </p:cNvSpPr>
          <p:nvPr>
            <p:ph type="title"/>
          </p:nvPr>
        </p:nvSpPr>
        <p:spPr/>
        <p:txBody>
          <a:bodyPr anchor="t"/>
          <a:lstStyle>
            <a:lvl1pPr algn="l">
              <a:defRPr sz="4000" b="1" cap="all"/>
            </a:lvl1pPr>
          </a:lstStyle>
          <a:p>
            <a:r>
              <a:rPr lang="en-US" smtClean="0"/>
              <a:t>Click to edit Master title style</a:t>
            </a:r>
            <a:endParaRPr lang="en-US"/>
          </a:p>
        </p:txBody>
      </p:sp>
      <p:sp>
        <p:nvSpPr>
          <p:cNvPr id="3" name="Text Placeholder 2" title=""/>
          <p:cNvSpPr>
            <a:spLocks noGrp="1"/>
          </p:cNvSpPr>
          <p:nvPr>
            <p:ph type="body" idx="1"/>
          </p:nvPr>
        </p:nvSpPr>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r>
              <a:rPr lang="en-US" smtClean="0"/>
              <a:t>Click to edit Master text styles</a:t>
            </a:r>
          </a:p>
        </p:txBody>
      </p:sp>
      <p:sp>
        <p:nvSpPr>
          <p:cNvPr id="4" name="Date Placeholder 3" title=""/>
          <p:cNvSpPr>
            <a:spLocks noGrp="1"/>
          </p:cNvSpPr>
          <p:nvPr>
            <p:ph type="dt" sz="half" idx="2"/>
          </p:nvPr>
        </p:nvSpPr>
        <p:spPr/>
        <p:txBody>
          <a:bodyPr/>
          <a:lstStyle/>
          <a:p>
            <a:fld id="{5D52816B-DA95-4886-991C-32886EDCF482}" type="datetimeFigureOut">
              <a:rPr lang="en-US" smtClean="0"/>
              <a:t>11/7/2009</a:t>
            </a:fld>
            <a:endParaRPr lang="en-US"/>
          </a:p>
        </p:txBody>
      </p:sp>
      <p:sp>
        <p:nvSpPr>
          <p:cNvPr id="5" name="Footer Placeholder 4" title=""/>
          <p:cNvSpPr>
            <a:spLocks noGrp="1"/>
          </p:cNvSpPr>
          <p:nvPr>
            <p:ph type="ftr" sz="quarter" idx="3"/>
          </p:nvPr>
        </p:nvSpPr>
        <p:spPr/>
        <p:txBody>
          <a:bodyPr/>
          <a:lstStyle/>
          <a:p>
            <a:endParaRPr lang="en-US"/>
          </a:p>
        </p:txBody>
      </p:sp>
      <p:sp>
        <p:nvSpPr>
          <p:cNvPr id="6" name="Slide Number Placeholder 5" title=""/>
          <p:cNvSpPr>
            <a:spLocks noGrp="1"/>
          </p:cNvSpPr>
          <p:nvPr>
            <p:ph type="sldNum" sz="quarter" idx="4"/>
          </p:nvPr>
        </p:nvSpPr>
        <p:spPr/>
        <p:txBody>
          <a:bodyPr/>
          <a:lstStyle/>
          <a:p>
            <a:fld id="{93AE1883-0942-4AA3-9DB2-9C7C3A0314B1}" type="slidenum">
              <a:rPr lang="en-US" smtClean="0"/>
              <a:t>‹#›</a:t>
            </a:fld>
            <a:endParaRPr lang="en-US"/>
          </a:p>
        </p:txBody>
      </p:sp>
    </p:spTree>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Two Content">
    <p:spTree>
      <p:nvGrpSpPr>
        <p:cNvPr id="1" name="" title=""/>
        <p:cNvGrpSpPr/>
        <p:nvPr/>
      </p:nvGrpSpPr>
      <p:grpSpPr>
        <a:xfrm>
          <a:off x="0" y="0"/>
          <a:ext cx="0" cy="0"/>
        </a:xfrm>
      </p:grpSpPr>
      <p:sp>
        <p:nvSpPr>
          <p:cNvPr id="2" name="Title 1" title=""/>
          <p:cNvSpPr>
            <a:spLocks noGrp="1"/>
          </p:cNvSpPr>
          <p:nvPr>
            <p:ph type="title"/>
          </p:nvPr>
        </p:nvSpPr>
        <p:spPr/>
        <p:txBody>
          <a:bodyPr/>
          <a:lstStyle/>
          <a:p>
            <a:r>
              <a:rPr lang="en-US" smtClean="0"/>
              <a:t>Click to edit Master title style</a:t>
            </a:r>
            <a:endParaRPr lang="en-US"/>
          </a:p>
        </p:txBody>
      </p:sp>
      <p:sp>
        <p:nvSpPr>
          <p:cNvPr id="3" name="Content Placeholder 2" title=""/>
          <p:cNvSpPr>
            <a:spLocks noGrp="1"/>
          </p:cNvSpPr>
          <p:nvPr>
            <p:ph sz="half" idx="1"/>
          </p:nvPr>
        </p:nvSpPr>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title=""/>
          <p:cNvSpPr>
            <a:spLocks noGrp="1"/>
          </p:cNvSpPr>
          <p:nvPr>
            <p:ph sz="half" idx="2"/>
          </p:nvPr>
        </p:nvSpPr>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title=""/>
          <p:cNvSpPr>
            <a:spLocks noGrp="1"/>
          </p:cNvSpPr>
          <p:nvPr>
            <p:ph type="dt" sz="half" idx="3"/>
          </p:nvPr>
        </p:nvSpPr>
        <p:spPr/>
        <p:txBody>
          <a:bodyPr/>
          <a:lstStyle/>
          <a:p>
            <a:fld id="{EAEFBB29-481E-4D8C-84FB-904A30CF5E48}" type="datetimeFigureOut">
              <a:rPr lang="en-US" smtClean="0"/>
              <a:t>11/7/2009</a:t>
            </a:fld>
            <a:endParaRPr lang="en-US"/>
          </a:p>
        </p:txBody>
      </p:sp>
      <p:sp>
        <p:nvSpPr>
          <p:cNvPr id="6" name="Footer Placeholder 5" title=""/>
          <p:cNvSpPr>
            <a:spLocks noGrp="1"/>
          </p:cNvSpPr>
          <p:nvPr>
            <p:ph type="ftr" sz="quarter" idx="4"/>
          </p:nvPr>
        </p:nvSpPr>
        <p:spPr/>
        <p:txBody>
          <a:bodyPr/>
          <a:lstStyle/>
          <a:p>
            <a:endParaRPr lang="en-US"/>
          </a:p>
        </p:txBody>
      </p:sp>
      <p:sp>
        <p:nvSpPr>
          <p:cNvPr id="7" name="Slide Number Placeholder 6" title=""/>
          <p:cNvSpPr>
            <a:spLocks noGrp="1"/>
          </p:cNvSpPr>
          <p:nvPr>
            <p:ph type="sldNum" sz="quarter" idx="5"/>
          </p:nvPr>
        </p:nvSpPr>
        <p:spPr/>
        <p:txBody>
          <a:bodyPr/>
          <a:lstStyle/>
          <a:p>
            <a:fld id="{93AE1883-0942-4AA3-9DB2-9C7C3A0314B1}" type="slidenum">
              <a:rPr lang="en-US" smtClean="0"/>
              <a:t>‹#›</a:t>
            </a:fld>
            <a:endParaRPr lang="en-US"/>
          </a:p>
        </p:txBody>
      </p:sp>
    </p:spTree>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Comparison">
    <p:spTree>
      <p:nvGrpSpPr>
        <p:cNvPr id="1" name="" title=""/>
        <p:cNvGrpSpPr/>
        <p:nvPr/>
      </p:nvGrpSpPr>
      <p:grpSpPr>
        <a:xfrm>
          <a:off x="0" y="0"/>
          <a:ext cx="0" cy="0"/>
        </a:xfrm>
      </p:grpSpPr>
      <p:sp>
        <p:nvSpPr>
          <p:cNvPr id="2" name="Title 1" title=""/>
          <p:cNvSpPr>
            <a:spLocks noGrp="1"/>
          </p:cNvSpPr>
          <p:nvPr>
            <p:ph type="title"/>
          </p:nvPr>
        </p:nvSpPr>
        <p:spPr/>
        <p:txBody>
          <a:bodyPr/>
          <a:lstStyle/>
          <a:p>
            <a:r>
              <a:rPr lang="en-US" smtClean="0"/>
              <a:t>Click to edit Master title style</a:t>
            </a:r>
            <a:endParaRPr lang="en-US"/>
          </a:p>
        </p:txBody>
      </p:sp>
      <p:sp>
        <p:nvSpPr>
          <p:cNvPr id="3" name="Text Placeholder 2" title=""/>
          <p:cNvSpPr>
            <a:spLocks noGrp="1"/>
          </p:cNvSpPr>
          <p:nvPr>
            <p:ph type="body" idx="1"/>
          </p:nvPr>
        </p:nvSpPr>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en-US" smtClean="0"/>
              <a:t>Click to edit Master text styles</a:t>
            </a:r>
          </a:p>
        </p:txBody>
      </p:sp>
      <p:sp>
        <p:nvSpPr>
          <p:cNvPr id="4" name="Content Placeholder 3" title=""/>
          <p:cNvSpPr>
            <a:spLocks noGrp="1"/>
          </p:cNvSpPr>
          <p:nvPr>
            <p:ph sz="half" idx="2"/>
          </p:nvPr>
        </p:nvSpPr>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title=""/>
          <p:cNvSpPr>
            <a:spLocks noGrp="1"/>
          </p:cNvSpPr>
          <p:nvPr>
            <p:ph type="body" sz="quarter" idx="3"/>
          </p:nvPr>
        </p:nvSpPr>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en-US" smtClean="0"/>
              <a:t>Click to edit Master text styles</a:t>
            </a:r>
          </a:p>
        </p:txBody>
      </p:sp>
      <p:sp>
        <p:nvSpPr>
          <p:cNvPr id="6" name="Content Placeholder 5" title=""/>
          <p:cNvSpPr>
            <a:spLocks noGrp="1"/>
          </p:cNvSpPr>
          <p:nvPr>
            <p:ph sz="quarter" idx="4"/>
          </p:nvPr>
        </p:nvSpPr>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title=""/>
          <p:cNvSpPr>
            <a:spLocks noGrp="1"/>
          </p:cNvSpPr>
          <p:nvPr>
            <p:ph type="dt" sz="half" idx="5"/>
          </p:nvPr>
        </p:nvSpPr>
        <p:spPr/>
        <p:txBody>
          <a:bodyPr/>
          <a:lstStyle/>
          <a:p>
            <a:fld id="{07E85F81-8E83-40B5-9D05-3404C0AE1A21}" type="datetimeFigureOut">
              <a:rPr lang="en-US" smtClean="0"/>
              <a:t>11/7/2009</a:t>
            </a:fld>
            <a:endParaRPr lang="en-US"/>
          </a:p>
        </p:txBody>
      </p:sp>
      <p:sp>
        <p:nvSpPr>
          <p:cNvPr id="8" name="Footer Placeholder 7" title=""/>
          <p:cNvSpPr>
            <a:spLocks noGrp="1"/>
          </p:cNvSpPr>
          <p:nvPr>
            <p:ph type="ftr" sz="quarter" idx="6"/>
          </p:nvPr>
        </p:nvSpPr>
        <p:spPr/>
        <p:txBody>
          <a:bodyPr/>
          <a:lstStyle/>
          <a:p>
            <a:endParaRPr lang="en-US"/>
          </a:p>
        </p:txBody>
      </p:sp>
      <p:sp>
        <p:nvSpPr>
          <p:cNvPr id="9" name="Slide Number Placeholder 8" title=""/>
          <p:cNvSpPr>
            <a:spLocks noGrp="1"/>
          </p:cNvSpPr>
          <p:nvPr>
            <p:ph type="sldNum" sz="quarter" idx="7"/>
          </p:nvPr>
        </p:nvSpPr>
        <p:spPr/>
        <p:txBody>
          <a:bodyPr/>
          <a:lstStyle/>
          <a:p>
            <a:fld id="{93AE1883-0942-4AA3-9DB2-9C7C3A0314B1}" type="slidenum">
              <a:rPr lang="en-US" smtClean="0"/>
              <a:t>‹#›</a:t>
            </a:fld>
            <a:endParaRPr lang="en-US"/>
          </a:p>
        </p:txBody>
      </p:sp>
    </p:spTree>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Title Only">
    <p:spTree>
      <p:nvGrpSpPr>
        <p:cNvPr id="1" name="" title=""/>
        <p:cNvGrpSpPr/>
        <p:nvPr/>
      </p:nvGrpSpPr>
      <p:grpSpPr>
        <a:xfrm>
          <a:off x="0" y="0"/>
          <a:ext cx="0" cy="0"/>
        </a:xfrm>
      </p:grpSpPr>
      <p:sp>
        <p:nvSpPr>
          <p:cNvPr id="2" name="Title 1" title=""/>
          <p:cNvSpPr>
            <a:spLocks noGrp="1"/>
          </p:cNvSpPr>
          <p:nvPr>
            <p:ph type="title"/>
          </p:nvPr>
        </p:nvSpPr>
        <p:spPr/>
        <p:txBody>
          <a:bodyPr/>
          <a:lstStyle/>
          <a:p>
            <a:r>
              <a:rPr lang="en-US" smtClean="0"/>
              <a:t>Click to edit Master title style</a:t>
            </a:r>
            <a:endParaRPr lang="en-US"/>
          </a:p>
        </p:txBody>
      </p:sp>
      <p:sp>
        <p:nvSpPr>
          <p:cNvPr id="3" name="Date Placeholder 2" title=""/>
          <p:cNvSpPr>
            <a:spLocks noGrp="1"/>
          </p:cNvSpPr>
          <p:nvPr>
            <p:ph type="dt" sz="half" idx="1"/>
          </p:nvPr>
        </p:nvSpPr>
        <p:spPr/>
        <p:txBody>
          <a:bodyPr/>
          <a:lstStyle/>
          <a:p>
            <a:fld id="{2E95F9C8-74ED-459E-8111-F32268C56626}" type="datetimeFigureOut">
              <a:rPr lang="en-US" smtClean="0"/>
              <a:t>11/7/2009</a:t>
            </a:fld>
            <a:endParaRPr lang="en-US"/>
          </a:p>
        </p:txBody>
      </p:sp>
      <p:sp>
        <p:nvSpPr>
          <p:cNvPr id="4" name="Footer Placeholder 3" title=""/>
          <p:cNvSpPr>
            <a:spLocks noGrp="1"/>
          </p:cNvSpPr>
          <p:nvPr>
            <p:ph type="ftr" sz="quarter" idx="2"/>
          </p:nvPr>
        </p:nvSpPr>
        <p:spPr/>
        <p:txBody>
          <a:bodyPr/>
          <a:lstStyle/>
          <a:p>
            <a:endParaRPr lang="en-US"/>
          </a:p>
        </p:txBody>
      </p:sp>
      <p:sp>
        <p:nvSpPr>
          <p:cNvPr id="5" name="Slide Number Placeholder 4" title=""/>
          <p:cNvSpPr>
            <a:spLocks noGrp="1"/>
          </p:cNvSpPr>
          <p:nvPr>
            <p:ph type="sldNum" sz="quarter" idx="3"/>
          </p:nvPr>
        </p:nvSpPr>
        <p:spPr/>
        <p:txBody>
          <a:bodyPr/>
          <a:lstStyle/>
          <a:p>
            <a:fld id="{93AE1883-0942-4AA3-9DB2-9C7C3A0314B1}" type="slidenum">
              <a:rPr lang="en-US" smtClean="0"/>
              <a:t>‹#›</a:t>
            </a:fld>
            <a:endParaRPr lang="en-US"/>
          </a:p>
        </p:txBody>
      </p:sp>
    </p:spTree>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Blank">
    <p:spTree>
      <p:nvGrpSpPr>
        <p:cNvPr id="1" name="" title=""/>
        <p:cNvGrpSpPr/>
        <p:nvPr/>
      </p:nvGrpSpPr>
      <p:grpSpPr>
        <a:xfrm>
          <a:off x="0" y="0"/>
          <a:ext cx="0" cy="0"/>
        </a:xfrm>
      </p:grpSpPr>
      <p:sp>
        <p:nvSpPr>
          <p:cNvPr id="2" name="Date Placeholder 1" title=""/>
          <p:cNvSpPr>
            <a:spLocks noGrp="1"/>
          </p:cNvSpPr>
          <p:nvPr>
            <p:ph type="dt" sz="half"/>
          </p:nvPr>
        </p:nvSpPr>
        <p:spPr/>
        <p:txBody>
          <a:bodyPr/>
          <a:lstStyle/>
          <a:p>
            <a:fld id="{7FEFAF7C-0CFF-4023-AB1F-4FEED2F38586}" type="datetimeFigureOut">
              <a:rPr lang="en-US" smtClean="0"/>
              <a:t>11/7/2009</a:t>
            </a:fld>
            <a:endParaRPr lang="en-US"/>
          </a:p>
        </p:txBody>
      </p:sp>
      <p:sp>
        <p:nvSpPr>
          <p:cNvPr id="3" name="Footer Placeholder 2" title=""/>
          <p:cNvSpPr>
            <a:spLocks noGrp="1"/>
          </p:cNvSpPr>
          <p:nvPr>
            <p:ph type="ftr" sz="quarter" idx="1"/>
          </p:nvPr>
        </p:nvSpPr>
        <p:spPr/>
        <p:txBody>
          <a:bodyPr/>
          <a:lstStyle/>
          <a:p>
            <a:endParaRPr lang="en-US"/>
          </a:p>
        </p:txBody>
      </p:sp>
      <p:sp>
        <p:nvSpPr>
          <p:cNvPr id="4" name="Slide Number Placeholder 3" title=""/>
          <p:cNvSpPr>
            <a:spLocks noGrp="1"/>
          </p:cNvSpPr>
          <p:nvPr>
            <p:ph type="sldNum" sz="quarter" idx="2"/>
          </p:nvPr>
        </p:nvSpPr>
        <p:spPr/>
        <p:txBody>
          <a:bodyPr/>
          <a:lstStyle/>
          <a:p>
            <a:fld id="{93AE1883-0942-4AA3-9DB2-9C7C3A0314B1}" type="slidenum">
              <a:rPr lang="en-US" smtClean="0"/>
              <a:t>‹#›</a:t>
            </a:fld>
            <a:endParaRPr lang="en-US"/>
          </a:p>
        </p:txBody>
      </p:sp>
    </p:spTree>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Content with Caption">
    <p:spTree>
      <p:nvGrpSpPr>
        <p:cNvPr id="1" name="" title=""/>
        <p:cNvGrpSpPr/>
        <p:nvPr/>
      </p:nvGrpSpPr>
      <p:grpSpPr>
        <a:xfrm>
          <a:off x="0" y="0"/>
          <a:ext cx="0" cy="0"/>
        </a:xfrm>
      </p:grpSpPr>
      <p:sp>
        <p:nvSpPr>
          <p:cNvPr id="2" name="Title 1" title=""/>
          <p:cNvSpPr>
            <a:spLocks noGrp="1"/>
          </p:cNvSpPr>
          <p:nvPr>
            <p:ph type="title"/>
          </p:nvPr>
        </p:nvSpPr>
        <p:spPr/>
        <p:txBody>
          <a:bodyPr anchor="b"/>
          <a:lstStyle>
            <a:lvl1pPr algn="l">
              <a:defRPr sz="2000" b="1"/>
            </a:lvl1pPr>
          </a:lstStyle>
          <a:p>
            <a:r>
              <a:rPr lang="en-US" smtClean="0"/>
              <a:t>Click to edit Master title style</a:t>
            </a:r>
            <a:endParaRPr lang="en-US"/>
          </a:p>
        </p:txBody>
      </p:sp>
      <p:sp>
        <p:nvSpPr>
          <p:cNvPr id="3" name="Content Placeholder 2" title=""/>
          <p:cNvSpPr>
            <a:spLocks noGrp="1"/>
          </p:cNvSpPr>
          <p:nvPr>
            <p:ph idx="1"/>
          </p:nvPr>
        </p:nvSpPr>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title=""/>
          <p:cNvSpPr>
            <a:spLocks noGrp="1"/>
          </p:cNvSpPr>
          <p:nvPr>
            <p:ph type="body" sz="half" idx="2"/>
          </p:nvPr>
        </p:nvSpPr>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r>
              <a:rPr lang="en-US" smtClean="0"/>
              <a:t>Click to edit Master text styles</a:t>
            </a:r>
          </a:p>
        </p:txBody>
      </p:sp>
      <p:sp>
        <p:nvSpPr>
          <p:cNvPr id="5" name="Date Placeholder 4" title=""/>
          <p:cNvSpPr>
            <a:spLocks noGrp="1"/>
          </p:cNvSpPr>
          <p:nvPr>
            <p:ph type="dt" sz="half" idx="3"/>
          </p:nvPr>
        </p:nvSpPr>
        <p:spPr/>
        <p:txBody>
          <a:bodyPr/>
          <a:lstStyle/>
          <a:p>
            <a:fld id="{37A8CC71-0300-47FA-B101-BA844B4D8CA2}" type="datetimeFigureOut">
              <a:rPr lang="en-US" smtClean="0"/>
              <a:t>11/7/2009</a:t>
            </a:fld>
            <a:endParaRPr lang="en-US"/>
          </a:p>
        </p:txBody>
      </p:sp>
      <p:sp>
        <p:nvSpPr>
          <p:cNvPr id="6" name="Footer Placeholder 5" title=""/>
          <p:cNvSpPr>
            <a:spLocks noGrp="1"/>
          </p:cNvSpPr>
          <p:nvPr>
            <p:ph type="ftr" sz="quarter" idx="4"/>
          </p:nvPr>
        </p:nvSpPr>
        <p:spPr/>
        <p:txBody>
          <a:bodyPr/>
          <a:lstStyle/>
          <a:p>
            <a:endParaRPr lang="en-US"/>
          </a:p>
        </p:txBody>
      </p:sp>
      <p:sp>
        <p:nvSpPr>
          <p:cNvPr id="7" name="Slide Number Placeholder 6" title=""/>
          <p:cNvSpPr>
            <a:spLocks noGrp="1"/>
          </p:cNvSpPr>
          <p:nvPr>
            <p:ph type="sldNum" sz="quarter" idx="5"/>
          </p:nvPr>
        </p:nvSpPr>
        <p:spPr/>
        <p:txBody>
          <a:bodyPr/>
          <a:lstStyle/>
          <a:p>
            <a:fld id="{93AE1883-0942-4AA3-9DB2-9C7C3A0314B1}" type="slidenum">
              <a:rPr lang="en-US" smtClean="0"/>
              <a:t>‹#›</a:t>
            </a:fld>
            <a:endParaRPr lang="en-US"/>
          </a:p>
        </p:txBody>
      </p:sp>
    </p:spTree>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Picture with Caption">
    <p:spTree>
      <p:nvGrpSpPr>
        <p:cNvPr id="1" name="" title=""/>
        <p:cNvGrpSpPr/>
        <p:nvPr/>
      </p:nvGrpSpPr>
      <p:grpSpPr>
        <a:xfrm>
          <a:off x="0" y="0"/>
          <a:ext cx="0" cy="0"/>
        </a:xfrm>
      </p:grpSpPr>
      <p:sp>
        <p:nvSpPr>
          <p:cNvPr id="2" name="Title 1" title=""/>
          <p:cNvSpPr>
            <a:spLocks noGrp="1"/>
          </p:cNvSpPr>
          <p:nvPr>
            <p:ph type="title"/>
          </p:nvPr>
        </p:nvSpPr>
        <p:spPr/>
        <p:txBody>
          <a:bodyPr anchor="b"/>
          <a:lstStyle>
            <a:lvl1pPr algn="l">
              <a:defRPr sz="2000" b="1"/>
            </a:lvl1pPr>
          </a:lstStyle>
          <a:p>
            <a:r>
              <a:rPr lang="en-US" smtClean="0"/>
              <a:t>Click to edit Master title style</a:t>
            </a:r>
            <a:endParaRPr lang="en-US"/>
          </a:p>
        </p:txBody>
      </p:sp>
      <p:sp>
        <p:nvSpPr>
          <p:cNvPr id="3" name="Picture Placeholder 2" title=""/>
          <p:cNvSpPr>
            <a:spLocks noGrp="1"/>
          </p:cNvSpPr>
          <p:nvPr>
            <p:ph type="pic" idx="1"/>
          </p:nvPr>
        </p:nvSpPr>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title=""/>
          <p:cNvSpPr>
            <a:spLocks noGrp="1"/>
          </p:cNvSpPr>
          <p:nvPr>
            <p:ph type="body" sz="half" idx="2"/>
          </p:nvPr>
        </p:nvSpPr>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r>
              <a:rPr lang="en-US" smtClean="0"/>
              <a:t>Click to edit Master text styles</a:t>
            </a:r>
          </a:p>
        </p:txBody>
      </p:sp>
      <p:sp>
        <p:nvSpPr>
          <p:cNvPr id="5" name="Date Placeholder 4" title=""/>
          <p:cNvSpPr>
            <a:spLocks noGrp="1"/>
          </p:cNvSpPr>
          <p:nvPr>
            <p:ph type="dt" sz="half" idx="3"/>
          </p:nvPr>
        </p:nvSpPr>
        <p:spPr/>
        <p:txBody>
          <a:bodyPr/>
          <a:lstStyle/>
          <a:p>
            <a:fld id="{ECB379A1-CD50-4B6F-A973-8FAB75C645FB}" type="datetimeFigureOut">
              <a:rPr lang="en-US" smtClean="0"/>
              <a:t>11/7/2009</a:t>
            </a:fld>
            <a:endParaRPr lang="en-US"/>
          </a:p>
        </p:txBody>
      </p:sp>
      <p:sp>
        <p:nvSpPr>
          <p:cNvPr id="6" name="Footer Placeholder 5" title=""/>
          <p:cNvSpPr>
            <a:spLocks noGrp="1"/>
          </p:cNvSpPr>
          <p:nvPr>
            <p:ph type="ftr" sz="quarter" idx="4"/>
          </p:nvPr>
        </p:nvSpPr>
        <p:spPr/>
        <p:txBody>
          <a:bodyPr/>
          <a:lstStyle/>
          <a:p>
            <a:endParaRPr lang="en-US"/>
          </a:p>
        </p:txBody>
      </p:sp>
      <p:sp>
        <p:nvSpPr>
          <p:cNvPr id="7" name="Slide Number Placeholder 6" title=""/>
          <p:cNvSpPr>
            <a:spLocks noGrp="1"/>
          </p:cNvSpPr>
          <p:nvPr>
            <p:ph type="sldNum" sz="quarter" idx="5"/>
          </p:nvPr>
        </p:nvSpPr>
        <p:spPr/>
        <p:txBody>
          <a:bodyPr/>
          <a:lstStyle/>
          <a:p>
            <a:fld id="{93AE1883-0942-4AA3-9DB2-9C7C3A0314B1}" type="slidenum">
              <a:rPr lang="en-US" smtClean="0"/>
              <a:t>‹#›</a:t>
            </a:fld>
            <a:endParaRPr lang="en-US"/>
          </a:p>
        </p:txBody>
      </p:sp>
    </p:spTree>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title=""/>
        <p:cNvGrpSpPr/>
        <p:nvPr/>
      </p:nvGrpSpPr>
      <p:grpSpPr>
        <a:xfrm>
          <a:off x="0" y="0"/>
          <a:ext cx="0" cy="0"/>
        </a:xfrm>
      </p:grpSpPr>
      <p:sp>
        <p:nvSpPr>
          <p:cNvPr id="2" name="Title Placeholder 1" title=""/>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title=""/>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title=""/>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t>11/7/2009</a:t>
            </a:fld>
            <a:endParaRPr lang="en-US"/>
          </a:p>
        </p:txBody>
      </p:sp>
      <p:sp>
        <p:nvSpPr>
          <p:cNvPr id="5" name="Footer Placeholder 4" title=""/>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title=""/>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a:xfrm>
          <a:off x="0" y="0"/>
          <a:ext cx="0" cy="0"/>
        </a:xfrm>
      </p:grpSpPr>
      <p:sp>
        <p:nvSpPr>
          <p:cNvPr id="2" name="New shape" title=""/>
          <p:cNvSpPr/>
          <p:nvPr/>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2000" b="0"/>
              <a:t>Facilisis dolore praesent dolor voluptua eos eu sea no. At et duis facer duo dolores ipsum ex clita dolor lorem vel iusto tation et elitr iriure dolores labore. Duis justo in vero ut et ipsum eirmod voluptua exerci dolor invidunt ut amet. Nibh lorem diam accumsan duo stet justo diam dolore nonumy sea amet hendrerit consetetur accusam et esse. Diam accusam euismod diam elitr. Wisi sed stet justo tincidunt consequat dolor.
</a:t>
            </a:r>
          </a:p>
        </p:txBody>
      </p:sp>
    </p:spTree>
  </p:cSld>
  <p:clrMapOvr>
    <a:masterClrMapping/>
  </p:clrMapOvr>
  <p:transition/>
  <p:timing/>
</p:sld>
</file>

<file path=ppt/slides/slide1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title=""/>
        <p:cNvGrpSpPr/>
        <p:nvPr/>
      </p:nvGrpSpPr>
      <p:grpSpPr>
        <a:xfrm>
          <a:off x="0" y="0"/>
          <a:ext cx="0" cy="0"/>
        </a:xfrm>
      </p:grpSpPr>
      <p:sp>
        <p:nvSpPr>
          <p:cNvPr id="2" name="New shape" title=""/>
          <p:cNvSpPr/>
          <p:nvPr/>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2000" b="0"/>
              <a:t>Facilisis dolore praesent dolor voluptua eos eu sea no. At et duis facer duo dolores ipsum ex clita dolor lorem vel iusto tation et elitr iriure dolores labore. Duis justo in vero ut et ipsum eirmod voluptua exerci dolor invidunt ut amet. Nibh lorem diam accumsan duo stet justo diam dolore nonumy sea amet hendrerit consetetur accusam et esse. Diam accusam euismod diam elitr. Wisi sed stet justo tincidunt consequat dolor.
</a:t>
            </a:r>
          </a:p>
        </p:txBody>
      </p:sp>
      <p:sp>
        <p:nvSpPr>
          <p:cNvPr id="3" name="New shape" title=""/>
          <p:cNvSpPr/>
          <p:nvPr/>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2000" b="0"/>
              <a:t>Et diam et rebum praesent elitr. Lorem ea wisi sed labore aliquip est nonumy duo est et. Lorem lorem lobortis erat ipsum in accusam duis ipsum ut. Feugiat et rebum suscipit ipsum erat ipsum erat consetetur invidunt voluptua clita.
</a:t>
            </a:r>
          </a:p>
        </p:txBody>
      </p:sp>
    </p:spTree>
  </p:cSld>
  <p:clrMapOvr>
    <a:masterClrMapping/>
  </p:clrMapOvr>
  <p:transition/>
  <p:timing/>
</p:sld>
</file>

<file path=ppt/slides/slide1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title=""/>
        <p:cNvGrpSpPr/>
        <p:nvPr/>
      </p:nvGrpSpPr>
      <p:grpSpPr>
        <a:xfrm>
          <a:off x="0" y="0"/>
          <a:ext cx="0" cy="0"/>
        </a:xfrm>
      </p:grpSpPr>
      <p:sp>
        <p:nvSpPr>
          <p:cNvPr id="2" name="New shape" title=""/>
          <p:cNvSpPr/>
          <p:nvPr/>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2000" b="0"/>
              <a:t>Facilisis dolore praesent dolor voluptua eos eu sea no. At et duis facer duo dolores ipsum ex clita dolor lorem vel iusto tation et elitr iriure dolores labore. Duis justo in vero ut et ipsum eirmod voluptua exerci dolor invidunt ut amet. Nibh lorem diam accumsan duo stet justo diam dolore nonumy sea amet hendrerit consetetur accusam et esse. Diam accusam euismod diam elitr. Wisi sed stet justo tincidunt consequat dolor.
</a:t>
            </a:r>
          </a:p>
        </p:txBody>
      </p:sp>
      <p:sp>
        <p:nvSpPr>
          <p:cNvPr id="3" name="New shape" title=""/>
          <p:cNvSpPr/>
          <p:nvPr/>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2000" b="0"/>
              <a:t>Clita invidunt lorem sadipscing rebum gubergren mazim amet eirmod facilisi enim ut voluptua et accusam et vulputate. Sanctus sit elitr erat sit lorem sed dolore dolore. Et velit nonumy takimata et dignissim at. Tation gubergren amet at consetetur congue aliquip eos at. Placerat consetetur delenit velit sed iusto elitr et tincidunt facilisi lorem gubergren sanctus accusam stet dolor zzril ea. Doming placerat dolor eos et tempor dolor. Dolor eos amet diam lorem te lobortis ut nonumy dolor. Et elitr elitr vero amet voluptua nonumy magna sit magna sit sed. Amet vero elitr duo eum lorem esse. Ex iriure duo labore kasd ullamcorper mazim tation ea at clita amet dolore qui ut voluptua kasd sanctus. Sit dolor invidunt suscipit ipsum erat eirmod esse kasd labore mazim amet in. Et nibh vero duo et praesent justo kasd et iriure elitr consetetur feugiat dolores qui vero facilisi et. Feugiat clita takimata diam dolore amet voluptua ipsum in feugait elitr ut et et est vero. Invidunt ullamcorper possim nulla sanctus eu lorem sit feugait dolore. Vero dolor elit lorem dolor aliquip no tempor. Lorem sit tincidunt eos sea. Labore consetetur amet lorem lobortis takimata nonumy commodo consequat rebum ut invidunt feugiat delenit duis iriure ipsum. Vulputate sed et placerat feugiat congue no dolore commodo invidunt consetetur. Ut at tempor dolor duis takimata diam aliquyam volutpat magna lorem ad dolore est et sanctus blandit.
</a:t>
            </a:r>
          </a:p>
        </p:txBody>
      </p:sp>
    </p:spTree>
  </p:cSld>
  <p:clrMapOvr>
    <a:masterClrMapping/>
  </p:clrMapOvr>
  <p:transition/>
  <p:timing/>
</p:sld>
</file>

<file path=ppt/slides/slide1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title=""/>
        <p:cNvGrpSpPr/>
        <p:nvPr/>
      </p:nvGrpSpPr>
      <p:grpSpPr>
        <a:xfrm>
          <a:off x="0" y="0"/>
          <a:ext cx="0" cy="0"/>
        </a:xfrm>
      </p:grpSpPr>
      <p:sp>
        <p:nvSpPr>
          <p:cNvPr id="2" name="New shape" title=""/>
          <p:cNvSpPr/>
          <p:nvPr/>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2000" b="0"/>
              <a:t>Facilisis dolore praesent dolor voluptua eos eu sea no. At et duis facer duo dolores ipsum ex clita dolor lorem vel iusto tation et elitr iriure dolores labore. Duis justo in vero ut et ipsum eirmod voluptua exerci dolor invidunt ut amet. Nibh lorem diam accumsan duo stet justo diam dolore nonumy sea amet hendrerit consetetur accusam et esse. Diam accusam euismod diam elitr. Wisi sed stet justo tincidunt consequat dolor.
</a:t>
            </a:r>
          </a:p>
        </p:txBody>
      </p:sp>
      <p:sp>
        <p:nvSpPr>
          <p:cNvPr id="3" name="New shape" title=""/>
          <p:cNvSpPr/>
          <p:nvPr/>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2000" b="0"/>
              <a:t>Amet lobortis labore takimata sit ut. Placerat et justo eirmod delenit et dolor est te duo at possim. Consetetur rebum consetetur et sadipscing amet. In in nostrud ea invidunt tempor et diam laoreet no justo dolor sed euismod aliquyam dolor. Facilisis voluptua dolores voluptua dolore at et dolore vero erat ut eleifend dolor ut labore dolore facilisis. Dolore hendrerit ipsum. Justo no magna nibh dolore eirmod aliquip doming sit facilisi gubergren voluptua. Et diam consequat diam lorem amet dolores consequat invidunt sed in ipsum kasd eum erat tation et. Duis duis nihil consectetuer sadipscing vero voluptua dignissim vero consetetur sadipscing eos sadipscing ipsum sed. Vero odio iusto facer liber erat ea. Accusam in magna kasd nibh sed erat tation voluptua. Gubergren diam elitr eos magna aliquyam. Diam dolor diam at sed duis odio possim blandit accusam ea dolore sanctus. Duis eos et. Erat amet vel dolore consectetuer.
</a:t>
            </a:r>
          </a:p>
        </p:txBody>
      </p:sp>
    </p:spTree>
  </p:cSld>
  <p:clrMapOvr>
    <a:masterClrMapping/>
  </p:clrMapOvr>
  <p:transition/>
  <p:timing/>
</p:sld>
</file>

<file path=ppt/slides/slide1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title=""/>
        <p:cNvGrpSpPr/>
        <p:nvPr/>
      </p:nvGrpSpPr>
      <p:grpSpPr>
        <a:xfrm>
          <a:off x="0" y="0"/>
          <a:ext cx="0" cy="0"/>
        </a:xfrm>
      </p:grpSpPr>
      <p:sp>
        <p:nvSpPr>
          <p:cNvPr id="2" name="New shape" title=""/>
          <p:cNvSpPr/>
          <p:nvPr/>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2000" b="0"/>
              <a:t>Facilisis dolore praesent dolor voluptua eos eu sea no. At et duis facer duo dolores ipsum ex clita dolor lorem vel iusto tation et elitr iriure dolores labore. Duis justo in vero ut et ipsum eirmod voluptua exerci dolor invidunt ut amet. Nibh lorem diam accumsan duo stet justo diam dolore nonumy sea amet hendrerit consetetur accusam et esse. Diam accusam euismod diam elitr. Wisi sed stet justo tincidunt consequat dolor.
</a:t>
            </a:r>
          </a:p>
        </p:txBody>
      </p:sp>
      <p:sp>
        <p:nvSpPr>
          <p:cNvPr id="3" name="New shape" title=""/>
          <p:cNvSpPr/>
          <p:nvPr/>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2000" b="0"/>
              <a:t>Sea ullamcorper sed. Volutpat nulla consetetur diam ipsum et nonumy. Nobis rebum dolor sit sed. Eirmod voluptua ut praesent diam. Sed nulla ipsum soluta iriure dolores sanctus dolore duo takimata sit nonummy sanctus lorem rebum nulla lorem ea. Quis gubergren minim dolore magna nisl kasd invidunt et sit at ea odio accusam et est. Eos et eos at feugait labore nonumy rebum eos eos magna. Vero euismod hendrerit lorem aliquyam et eirmod diam sea et dolore dolor hendrerit cum duo. Accusam tation accusam stet nostrud kasd ipsum autem vel lorem erat ea. Lorem et ut sed facilisis tempor veniam eos odio stet et consetetur labore dolores clita. Amet hendrerit et. Ea eirmod sed dolore kasd suscipit et sit accusam no nam tempor invidunt lorem et ut accusam eos. Nam diam justo duis feugiat justo. Vel in stet minim sea sea in eum sanctus sit consequat aliquip kasd. Et labore voluptua autem sadipscing ipsum lorem at consetetur et ipsum lorem dolore et elitr nonumy nonummy aliquyam stet. Exerci diam eirmod duis. At et dignissim amet amet dolor feugait te no laoreet stet et consequat labore amet. Nonumy lorem rebum odio. Nam diam stet eleifend lorem invidunt zzril liber tempor ipsum eos duis.
</a:t>
            </a:r>
          </a:p>
        </p:txBody>
      </p:sp>
    </p:spTree>
  </p:cSld>
  <p:clrMapOvr>
    <a:masterClrMapping/>
  </p:clrMapOvr>
  <p:transition/>
  <p:timing/>
</p:sld>
</file>

<file path=ppt/slides/slide1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title=""/>
        <p:cNvGrpSpPr/>
        <p:nvPr/>
      </p:nvGrpSpPr>
      <p:grpSpPr>
        <a:xfrm>
          <a:off x="0" y="0"/>
          <a:ext cx="0" cy="0"/>
        </a:xfrm>
      </p:grpSpPr>
      <p:sp>
        <p:nvSpPr>
          <p:cNvPr id="2" name="New shape" title=""/>
          <p:cNvSpPr/>
          <p:nvPr/>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2000" b="0"/>
              <a:t>Facilisis dolore praesent dolor voluptua eos eu sea no. At et duis facer duo dolores ipsum ex clita dolor lorem vel iusto tation et elitr iriure dolores labore. Duis justo in vero ut et ipsum eirmod voluptua exerci dolor invidunt ut amet. Nibh lorem diam accumsan duo stet justo diam dolore nonumy sea amet hendrerit consetetur accusam et esse. Diam accusam euismod diam elitr. Wisi sed stet justo tincidunt consequat dolor.
</a:t>
            </a:r>
          </a:p>
        </p:txBody>
      </p:sp>
      <p:sp>
        <p:nvSpPr>
          <p:cNvPr id="3" name="New shape" title=""/>
          <p:cNvSpPr/>
          <p:nvPr/>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2000" b="0"/>
              <a:t>Sed at suscipit labore vero nulla dolore nulla eu no tempor dolor exerci. Labore eos quod sit vel in ut eros diam. Magna sadipscing takimata eos blandit sed invidunt no sed praesent possim voluptua illum kasd. Et nisl erat eirmod sed dolor duis aliquyam adipiscing zzril magna voluptua eirmod. Et sanctus quod te. Est vel velit sit in et sit kasd lorem sed takimata ullamcorper tempor eos sadipscing tation eos consetetur. Rebum nulla magna sanctus sit illum diam sit dolores aliquyam eos voluptua illum vulputate ea. Ipsum dolor ut vero sed cum et amet laoreet vulputate dolores illum et ut.
</a:t>
            </a:r>
          </a:p>
        </p:txBody>
      </p:sp>
    </p:spTree>
  </p:cSld>
  <p:clrMapOvr>
    <a:masterClrMapping/>
  </p:clrMapOvr>
  <p:transition/>
  <p:timing/>
</p:sld>
</file>

<file path=ppt/slides/slide1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title=""/>
        <p:cNvGrpSpPr/>
        <p:nvPr/>
      </p:nvGrpSpPr>
      <p:grpSpPr>
        <a:xfrm>
          <a:off x="0" y="0"/>
          <a:ext cx="0" cy="0"/>
        </a:xfrm>
      </p:grpSpPr>
      <p:sp>
        <p:nvSpPr>
          <p:cNvPr id="2" name="New shape" title=""/>
          <p:cNvSpPr/>
          <p:nvPr/>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2000" b="0"/>
              <a:t>Facilisis dolore praesent dolor voluptua eos eu sea no. At et duis facer duo dolores ipsum ex clita dolor lorem vel iusto tation et elitr iriure dolores labore. Duis justo in vero ut et ipsum eirmod voluptua exerci dolor invidunt ut amet. Nibh lorem diam accumsan duo stet justo diam dolore nonumy sea amet hendrerit consetetur accusam et esse. Diam accusam euismod diam elitr. Wisi sed stet justo tincidunt consequat dolor.
</a:t>
            </a:r>
          </a:p>
        </p:txBody>
      </p:sp>
      <p:sp>
        <p:nvSpPr>
          <p:cNvPr id="3" name="New shape" title=""/>
          <p:cNvSpPr/>
          <p:nvPr/>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2000" b="0"/>
              <a:t>Ea sea erat sanctus minim. Lorem takimata sed dolor clita. Duo sit est diam at. Eirmod sanctus dolores eos sed amet ipsum stet duo dolores et sed odio lorem no takimata. Dolore mazim no et accusam feugait aliquyam illum sanctus veniam nihil. Nisl consectetuer kasd no invidunt stet sanctus dolore feugiat eos. Eirmod sed assum ipsum sed stet magna at nam ipsum. Kasd et ipsum et. Nonumy et sanctus dolor et nonummy dolor lorem kasd sanctus dolore. Possim est nonummy ad elitr et in ipsum justo eirmod magna nobis. Odio et magna nulla et adipiscing justo eirmod clita tempor. Gubergren dolor dolor. Diam facilisi sea dolor et qui vero te liber kasd amet molestie dolor. Diam et dolore elitr et et sed amet nonumy no ut sadipscing. Et nisl duo ut. Duo kasd erat no. Tation sea sanctus ut sed amet kasd dolor et exerci at labore. Tation amet vero labore et no dolor erat te placerat sed at sit soluta vel diam sadipscing option.
</a:t>
            </a:r>
          </a:p>
        </p:txBody>
      </p:sp>
    </p:spTree>
  </p:cSld>
  <p:clrMapOvr>
    <a:masterClrMapping/>
  </p:clrMapOvr>
  <p:transition/>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title=""/>
        <p:cNvGrpSpPr/>
        <p:nvPr/>
      </p:nvGrpSpPr>
      <p:grpSpPr>
        <a:xfrm>
          <a:off x="0" y="0"/>
          <a:ext cx="0" cy="0"/>
        </a:xfrm>
      </p:grpSpPr>
      <p:sp>
        <p:nvSpPr>
          <p:cNvPr id="2" name="New shape" title=""/>
          <p:cNvSpPr/>
          <p:nvPr/>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2000" b="0"/>
              <a:t>Facilisis dolore praesent dolor voluptua eos eu sea no. At et duis facer duo dolores ipsum ex clita dolor lorem vel iusto tation et elitr iriure dolores labore. Duis justo in vero ut et ipsum eirmod voluptua exerci dolor invidunt ut amet. Nibh lorem diam accumsan duo stet justo diam dolore nonumy sea amet hendrerit consetetur accusam et esse. Diam accusam euismod diam elitr. Wisi sed stet justo tincidunt consequat dolor.
</a:t>
            </a:r>
          </a:p>
        </p:txBody>
      </p:sp>
      <p:sp>
        <p:nvSpPr>
          <p:cNvPr id="3" name="New shape" title=""/>
          <p:cNvSpPr/>
          <p:nvPr/>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2000" b="0"/>
              <a:t>Erat erat takimata sed sea kasd aliquam eirmod ipsum ea in sit gubergren ipsum amet sadipscing sea kasd in. Tempor et takimata justo accumsan sed accusam dolores kasd accusam duis dolor et. Ea aliquyam ut aliquip sit et. Eros sit no et sed sed sadipscing elitr nostrud lorem rebum sanctus tempor feugiat sit nonumy. Sanctus voluptua dolore elitr magna et stet duis amet iriure eirmod. Takimata magna sed eos sit amet lorem amet nobis diam sed vero est dolore dolores nostrud lorem. Consequat adipiscing facilisis dolor takimata sed et te kasd duis dolore labore. Nibh labore amet voluptua magna luptatum gubergren sadipscing no nisl sit dolore lorem diam clita qui. Dolor gubergren ipsum nibh labore gubergren quis takimata diam elitr et et ea sadipscing dolor te eu ipsum. Stet aliquyam et diam kasd vero invidunt takimata sed nulla dolores sed ea et erat. Justo rebum mazim congue lobortis sed sed lorem takimata aliquyam no hendrerit. Et eos et amet et est sit et elitr sadipscing sed labore et et te. Tation sit minim ad sadipscing commodo ut diam. Invidunt sit lobortis lorem. Gubergren et laoreet accusam enim labore vel et feugiat ipsum labore diam duo enim sadipscing dolores eirmod. No dolores ex tincidunt. Tincidunt autem enim kasd magna dolor tempor et eirmod cum sadipscing elitr vel clita diam est nam. Kasd elitr diam magna consectetuer gubergren ipsum ex et gubergren consequat elitr luptatum tempor diam elitr ea gubergren nihil. Magna accusam dolores et sit lorem eos.
</a:t>
            </a:r>
          </a:p>
        </p:txBody>
      </p:sp>
    </p:spTree>
  </p:cSld>
  <p:clrMapOvr>
    <a:masterClrMapping/>
  </p:clrMapOvr>
  <p:transition/>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title=""/>
        <p:cNvGrpSpPr/>
        <p:nvPr/>
      </p:nvGrpSpPr>
      <p:grpSpPr>
        <a:xfrm>
          <a:off x="0" y="0"/>
          <a:ext cx="0" cy="0"/>
        </a:xfrm>
      </p:grpSpPr>
      <p:sp>
        <p:nvSpPr>
          <p:cNvPr id="2" name="New shape" title=""/>
          <p:cNvSpPr/>
          <p:nvPr/>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2000" b="0"/>
              <a:t>Facilisis dolore praesent dolor voluptua eos eu sea no. At et duis facer duo dolores ipsum ex clita dolor lorem vel iusto tation et elitr iriure dolores labore. Duis justo in vero ut et ipsum eirmod voluptua exerci dolor invidunt ut amet. Nibh lorem diam accumsan duo stet justo diam dolore nonumy sea amet hendrerit consetetur accusam et esse. Diam accusam euismod diam elitr. Wisi sed stet justo tincidunt consequat dolor.
</a:t>
            </a:r>
          </a:p>
        </p:txBody>
      </p:sp>
      <p:sp>
        <p:nvSpPr>
          <p:cNvPr id="3" name="New shape" title=""/>
          <p:cNvSpPr/>
          <p:nvPr/>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2000" b="0"/>
              <a:t>Invidunt et consetetur. Commodo doming rebum kasd et et eos ipsum. Aliquyam delenit amet sanctus molestie nonumy. Sea sed et elitr erat nonummy et amet sit diam eos ullamcorper. Cum wisi ut ea sadipscing dolore invidunt amet diam rebum dolores dolores vero sea dolor accumsan. Nibh sed dolor commodo at consetetur diam. Qui sit et lorem sea. Et consequat wisi lorem aliquam takimata sanctus dolor lorem facer. Elitr amet erat erat justo iriure et consetetur eros aliquip dolor eos id rebum tempor accusam. Sit ex ea dolor consetetur. Lorem consetetur sed rebum erat consequat. Et elitr mazim clita accusam et eirmod sadipscing. Erat exerci sit amet eirmod est consetetur ullamcorper facilisis hendrerit in lorem ipsum invidunt dolor consequat lobortis. Clita ut dolore et tation et eos blandit eos exerci consectetuer laoreet suscipit clita quod duo. Est praesent at ea lorem minim vel kasd labore elitr rebum diam. Dolore iusto consequat no invidunt dolores ipsum takimata sadipscing sed sed et voluptua illum ipsum eros justo. Sadipscing justo gubergren dolores lorem feugait. Ut nonumy duo sit facilisi lorem labore amet accusam sit. Vero eirmod elitr ea.
</a:t>
            </a:r>
          </a:p>
        </p:txBody>
      </p:sp>
    </p:spTree>
  </p:cSld>
  <p:clrMapOvr>
    <a:masterClrMapping/>
  </p:clrMapOvr>
  <p:transition/>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title=""/>
        <p:cNvGrpSpPr/>
        <p:nvPr/>
      </p:nvGrpSpPr>
      <p:grpSpPr>
        <a:xfrm>
          <a:off x="0" y="0"/>
          <a:ext cx="0" cy="0"/>
        </a:xfrm>
      </p:grpSpPr>
      <p:sp>
        <p:nvSpPr>
          <p:cNvPr id="2" name="New shape" title=""/>
          <p:cNvSpPr/>
          <p:nvPr/>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2000" b="0"/>
              <a:t>Facilisis dolore praesent dolor voluptua eos eu sea no. At et duis facer duo dolores ipsum ex clita dolor lorem vel iusto tation et elitr iriure dolores labore. Duis justo in vero ut et ipsum eirmod voluptua exerci dolor invidunt ut amet. Nibh lorem diam accumsan duo stet justo diam dolore nonumy sea amet hendrerit consetetur accusam et esse. Diam accusam euismod diam elitr. Wisi sed stet justo tincidunt consequat dolor.
</a:t>
            </a:r>
          </a:p>
        </p:txBody>
      </p:sp>
      <p:sp>
        <p:nvSpPr>
          <p:cNvPr id="3" name="New shape" title=""/>
          <p:cNvSpPr/>
          <p:nvPr/>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2000" b="0"/>
              <a:t>Lorem sadipscing ut amet vulputate. Sed at ipsum vel dolore labore dolore vero est gubergren amet minim stet est vero nibh. Autem exerci molestie elitr dolore facilisis nisl vero vulputate et erat sit enim duo clita diam takimata sed. Et vel sit consetetur lorem quis dolor consetetur tempor magna dolore duo sed no no. Consetetur consectetuer aliquam aliquam duis consetetur magna in sadipscing consetetur feugiat kasd euismod veniam voluptua molestie et diam nulla. Gubergren sit facilisis nonumy enim sed ipsum amet duis ea sed magna erat sadipscing ipsum. Sit voluptua at et vel magna dolor et lorem no aliquip accusam eos aliquyam ipsum. Consetetur stet eirmod magna ut sanctus takimata sea nonumy nonummy voluptua. Labore diam rebum takimata et kasd augue erat ipsum. Amet feugiat vulputate et tincidunt sea. Ea sed stet lorem iriure vero facilisis. Erat sed vero kasd facilisis amet et sadipscing et vel vel ut sed gubergren tincidunt sed et. Zzril kasd ullamcorper dolor ex justo et. Dolor delenit diam assum.
</a:t>
            </a:r>
          </a:p>
        </p:txBody>
      </p:sp>
    </p:spTree>
  </p:cSld>
  <p:clrMapOvr>
    <a:masterClrMapping/>
  </p:clrMapOvr>
  <p:transition/>
  <p:timing/>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title=""/>
        <p:cNvGrpSpPr/>
        <p:nvPr/>
      </p:nvGrpSpPr>
      <p:grpSpPr>
        <a:xfrm>
          <a:off x="0" y="0"/>
          <a:ext cx="0" cy="0"/>
        </a:xfrm>
      </p:grpSpPr>
      <p:sp>
        <p:nvSpPr>
          <p:cNvPr id="2" name="New shape" title=""/>
          <p:cNvSpPr/>
          <p:nvPr/>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2000" b="0"/>
              <a:t>Facilisis dolore praesent dolor voluptua eos eu sea no. At et duis facer duo dolores ipsum ex clita dolor lorem vel iusto tation et elitr iriure dolores labore. Duis justo in vero ut et ipsum eirmod voluptua exerci dolor invidunt ut amet. Nibh lorem diam accumsan duo stet justo diam dolore nonumy sea amet hendrerit consetetur accusam et esse. Diam accusam euismod diam elitr. Wisi sed stet justo tincidunt consequat dolor.
</a:t>
            </a:r>
          </a:p>
        </p:txBody>
      </p:sp>
      <p:sp>
        <p:nvSpPr>
          <p:cNvPr id="3" name="New shape" title=""/>
          <p:cNvSpPr/>
          <p:nvPr/>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2000" b="0"/>
              <a:t>Clita aliquyam dignissim labore consetetur elitr sed et nonumy in eos. Hendrerit kasd stet kasd diam magna hendrerit dolor dolor dolores lorem te eos elitr ipsum et iusto aliquam veniam. Invidunt sed kasd eos at eirmod et tempor voluptua diam est doming vero takimata stet diam veniam vel nam. Et nisl ut dolor diam vel ipsum kasd sit dolores consetetur in erat justo et. At accumsan in dolores amet sed eu ut autem diam. Praesent dolore no consetetur stet et clita dolore vero lorem sed at. Congue amet te facilisi tempor ullamcorper justo consetetur diam.
</a:t>
            </a:r>
          </a:p>
        </p:txBody>
      </p:sp>
    </p:spTree>
  </p:cSld>
  <p:clrMapOvr>
    <a:masterClrMapping/>
  </p:clrMapOvr>
  <p:transition/>
  <p:timing/>
</p:sld>
</file>

<file path=ppt/slides/slide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title=""/>
        <p:cNvGrpSpPr/>
        <p:nvPr/>
      </p:nvGrpSpPr>
      <p:grpSpPr>
        <a:xfrm>
          <a:off x="0" y="0"/>
          <a:ext cx="0" cy="0"/>
        </a:xfrm>
      </p:grpSpPr>
      <p:sp>
        <p:nvSpPr>
          <p:cNvPr id="2" name="New shape" title=""/>
          <p:cNvSpPr/>
          <p:nvPr/>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2000" b="0"/>
              <a:t>Facilisis dolore praesent dolor voluptua eos eu sea no. At et duis facer duo dolores ipsum ex clita dolor lorem vel iusto tation et elitr iriure dolores labore. Duis justo in vero ut et ipsum eirmod voluptua exerci dolor invidunt ut amet. Nibh lorem diam accumsan duo stet justo diam dolore nonumy sea amet hendrerit consetetur accusam et esse. Diam accusam euismod diam elitr. Wisi sed stet justo tincidunt consequat dolor.
</a:t>
            </a:r>
          </a:p>
        </p:txBody>
      </p:sp>
      <p:sp>
        <p:nvSpPr>
          <p:cNvPr id="3" name="New shape" title=""/>
          <p:cNvSpPr/>
          <p:nvPr/>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2000" b="0"/>
              <a:t>Elitr et et at ea diam wisi. Quod eleifend dolore euismod amet erat nisl. Autem dolor ullamcorper kasd clita stet. Erat sea voluptua dolores at dolore tempor et dolore tempor tincidunt suscipit.
</a:t>
            </a:r>
          </a:p>
        </p:txBody>
      </p:sp>
    </p:spTree>
  </p:cSld>
  <p:clrMapOvr>
    <a:masterClrMapping/>
  </p:clrMapOvr>
  <p:transition/>
  <p:timing/>
</p:sld>
</file>

<file path=ppt/slides/slide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title=""/>
        <p:cNvGrpSpPr/>
        <p:nvPr/>
      </p:nvGrpSpPr>
      <p:grpSpPr>
        <a:xfrm>
          <a:off x="0" y="0"/>
          <a:ext cx="0" cy="0"/>
        </a:xfrm>
      </p:grpSpPr>
      <p:sp>
        <p:nvSpPr>
          <p:cNvPr id="2" name="New shape" title=""/>
          <p:cNvSpPr/>
          <p:nvPr/>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2000" b="0"/>
              <a:t>Facilisis dolore praesent dolor voluptua eos eu sea no. At et duis facer duo dolores ipsum ex clita dolor lorem vel iusto tation et elitr iriure dolores labore. Duis justo in vero ut et ipsum eirmod voluptua exerci dolor invidunt ut amet. Nibh lorem diam accumsan duo stet justo diam dolore nonumy sea amet hendrerit consetetur accusam et esse. Diam accusam euismod diam elitr. Wisi sed stet justo tincidunt consequat dolor.
</a:t>
            </a:r>
          </a:p>
        </p:txBody>
      </p:sp>
      <p:sp>
        <p:nvSpPr>
          <p:cNvPr id="3" name="New shape" title=""/>
          <p:cNvSpPr/>
          <p:nvPr/>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2000" b="0"/>
              <a:t>Illum facilisis te invidunt no diam consetetur sit assum eos. Ipsum et nostrud duo sea aliquyam magna. Diam cum consetetur no et vel. Lorem sit iriure sed magna hendrerit dolore aliquyam at accusam aliquip hendrerit luptatum. Dolor feugiat invidunt justo duo ullamcorper voluptua sed gubergren. Nisl sit et dolore no stet et gubergren sit lorem justo liber sit ea. Et ipsum dolore dolores dolor. Duo gubergren autem dolore dolor tation lorem ut no amet dolore wisi diam nibh sed enim. Ipsum voluptua rebum sit at sit.
</a:t>
            </a:r>
          </a:p>
        </p:txBody>
      </p:sp>
    </p:spTree>
  </p:cSld>
  <p:clrMapOvr>
    <a:masterClrMapping/>
  </p:clrMapOvr>
  <p:transition/>
  <p:timing/>
</p:sld>
</file>

<file path=ppt/slides/slide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title=""/>
        <p:cNvGrpSpPr/>
        <p:nvPr/>
      </p:nvGrpSpPr>
      <p:grpSpPr>
        <a:xfrm>
          <a:off x="0" y="0"/>
          <a:ext cx="0" cy="0"/>
        </a:xfrm>
      </p:grpSpPr>
      <p:sp>
        <p:nvSpPr>
          <p:cNvPr id="2" name="New shape" title=""/>
          <p:cNvSpPr/>
          <p:nvPr/>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2000" b="0"/>
              <a:t>Facilisis dolore praesent dolor voluptua eos eu sea no. At et duis facer duo dolores ipsum ex clita dolor lorem vel iusto tation et elitr iriure dolores labore. Duis justo in vero ut et ipsum eirmod voluptua exerci dolor invidunt ut amet. Nibh lorem diam accumsan duo stet justo diam dolore nonumy sea amet hendrerit consetetur accusam et esse. Diam accusam euismod diam elitr. Wisi sed stet justo tincidunt consequat dolor.
</a:t>
            </a:r>
          </a:p>
        </p:txBody>
      </p:sp>
      <p:sp>
        <p:nvSpPr>
          <p:cNvPr id="3" name="New shape" title=""/>
          <p:cNvSpPr/>
          <p:nvPr/>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2000" b="0"/>
              <a:t>Dolore clita stet dolores sadipscing consectetuer vero accusam eos nulla sanctus. Sed labore accusam facer est accusam ea no. Hendrerit consequat consequat esse. Ipsum vero duo dolore lorem takimata duo nisl eos justo sit magna aliquyam voluptua sed. No feugait dolor kasd dignissim accusam ea eos est sanctus. Erat justo volutpat stet aliquam tation sadipscing amet. Sea sit nisl invidunt erat enim eirmod aliquam dolor vero lorem. Ipsum at erat tempor feugiat ea consequat dolore kasd gubergren consetetur kasd erat. Magna erat at dolores est autem magna nonumy kasd lorem ullamcorper dolore ipsum lorem consetetur rebum et eros. Exerci hendrerit voluptua placerat sed esse elitr et ut exerci sea amet labore ipsum diam duis sadipscing ut quis. Tempor blandit erat diam eirmod volutpat at eu est facer sed vero sed eirmod labore diam sit nonumy nibh. Nonumy stet magna gubergren euismod ut eirmod. Et eros erat facilisi possim elitr dolores feugait stet dolores vero. Elitr ea sea nonumy aliquyam velit stet odio aliquyam eos luptatum dolor. Accusam ut lorem ipsum dolore suscipit dolor luptatum tempor sanctus erat nonummy ut dolores dolor accumsan sit eirmod et. Tation aliquyam vero no aliquyam erat ipsum hendrerit at et blandit est amet lorem voluptua vero dolore et lorem. Possim duis feugiat ea vulputate est justo eu praesent ea sed.
</a:t>
            </a:r>
          </a:p>
        </p:txBody>
      </p:sp>
    </p:spTree>
  </p:cSld>
  <p:clrMapOvr>
    <a:masterClrMapping/>
  </p:clrMapOvr>
  <p:transition/>
  <p:timing/>
</p:sld>
</file>

<file path=ppt/slides/slide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title=""/>
        <p:cNvGrpSpPr/>
        <p:nvPr/>
      </p:nvGrpSpPr>
      <p:grpSpPr>
        <a:xfrm>
          <a:off x="0" y="0"/>
          <a:ext cx="0" cy="0"/>
        </a:xfrm>
      </p:grpSpPr>
      <p:sp>
        <p:nvSpPr>
          <p:cNvPr id="2" name="New shape" title=""/>
          <p:cNvSpPr/>
          <p:nvPr/>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2000" b="0"/>
              <a:t>Facilisis dolore praesent dolor voluptua eos eu sea no. At et duis facer duo dolores ipsum ex clita dolor lorem vel iusto tation et elitr iriure dolores labore. Duis justo in vero ut et ipsum eirmod voluptua exerci dolor invidunt ut amet. Nibh lorem diam accumsan duo stet justo diam dolore nonumy sea amet hendrerit consetetur accusam et esse. Diam accusam euismod diam elitr. Wisi sed stet justo tincidunt consequat dolor.
</a:t>
            </a:r>
          </a:p>
        </p:txBody>
      </p:sp>
      <p:sp>
        <p:nvSpPr>
          <p:cNvPr id="3" name="New shape" title=""/>
          <p:cNvSpPr/>
          <p:nvPr/>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2000" b="0"/>
              <a:t>Nonumy diam molestie et gubergren magna molestie ea nonumy voluptua et accusam et no qui sadipscing sed. Et erat magna diam kasd lorem id consetetur ad kasd wisi et facilisis velit erat erat amet. Zzril rebum ut eum sanctus consequat rebum wisi dignissim elitr rebum erat accusam. Dolore ut sanctus nulla magna sit diam est diam. Et lorem ut minim nonumy ea justo et invidunt aliquyam. Et takimata dolore delenit vero eos dolores te est gubergren ut consetetur iriure augue diam dolor erat dolor. Congue invidunt consectetuer nonumy blandit ipsum dolor diam et ipsum. Consetetur lorem erat et voluptua ut sit zzril in euismod possim amet suscipit accusam te tempor. Clita amet invidunt dolor molestie lorem quis gubergren sit velit ut in eum voluptua ut iusto kasd est ipsum. Lorem amet accusam amet. Aliquyam dolor aliquyam diam rebum soluta invidunt at. Dolor sanctus ut labore. Te diam ea et duo. Et dolor takimata labore dolores invidunt tempor vel in amet duo ipsum est. Duis gubergren et rebum nulla ea tempor praesent eirmod dolor tempor ut elitr et labore vero. Delenit gubergren et tempor erat nulla luptatum dolore clita nonumy odio. Elitr est nostrud amet lorem. Dolore elitr ut et vel voluptua duo lorem.
</a:t>
            </a:r>
          </a:p>
        </p:txBody>
      </p:sp>
    </p:spTree>
  </p:cSld>
  <p:clrMapOvr>
    <a:masterClrMapping/>
  </p:clrMapOvr>
  <p:transition/>
  <p:timing/>
</p:sld>
</file>

<file path=ppt/tags/tag1.xml><?xml version="1.0" encoding="utf-8"?>
<p:tagLst xmlns:p="http://schemas.openxmlformats.org/presentationml/2006/main">
  <p:tag name="AS_NET" val="6.0.27"/>
  <p:tag name="AS_OS" val="Unix 6.5.0.1016"/>
  <p:tag name="AS_RELEASE_DATE" val="2022.03.14"/>
  <p:tag name="AS_TITLE" val="Aspose.Slides for .NET5"/>
  <p:tag name="AS_VERSION" val="22.3"/>
</p:tagLst>
</file>

<file path=ppt/theme/theme1.xml><?xml version="1.0" encoding="utf-8"?>
<a:theme xmlns:r="http://schemas.openxmlformats.org/officeDocument/2006/relationships"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20Ｐゴシック"/>
        <a:font script="Hang" typeface="맑은%20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20Ｐゴシック"/>
        <a:font script="Hang" typeface="맑은%20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vt="http://schemas.openxmlformats.org/officeDocument/2006/docPropsVTypes" xmlns="http://schemas.openxmlformats.org/officeDocument/2006/extended-properties">
  <Company/>
  <PresentationFormat>On-screen Show (4:3)</PresentationFormat>
  <Paragraphs>29</Paragraphs>
  <Slides>15</Slides>
  <Notes>0</Notes>
  <TotalTime>1</TotalTime>
  <HiddenSlides>0</HiddenSlides>
  <MMClips>0</MMClips>
  <ScaleCrop>0</ScaleCrop>
  <HeadingPairs>
    <vt:vector baseType="variant" size="6">
      <vt:variant>
        <vt:lpstr>Fonts used</vt:lpstr>
      </vt:variant>
      <vt:variant>
        <vt:i4>2</vt:i4>
      </vt:variant>
      <vt:variant>
        <vt:lpstr>Theme</vt:lpstr>
      </vt:variant>
      <vt:variant>
        <vt:i4>1</vt:i4>
      </vt:variant>
      <vt:variant>
        <vt:lpstr>Slide Titles</vt:lpstr>
      </vt:variant>
      <vt:variant>
        <vt:i4>15</vt:i4>
      </vt:variant>
    </vt:vector>
  </HeadingPairs>
  <TitlesOfParts>
    <vt:vector baseType="lpstr" size="18">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22.0300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cp:revision>1</cp:revision>
  <cp:lastPrinted>2024-04-17T11:40:58.121</cp:lastPrinted>
  <dcterms:created xsi:type="dcterms:W3CDTF">2024-04-17T11:40:58Z</dcterms:created>
  <dcterms:modified xsi:type="dcterms:W3CDTF">2024-04-17T11:40:58Z</dcterms:modified>
</cp:coreProperties>
</file>